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diagrams/quickStyle2.xml" ContentType="application/vnd.openxmlformats-officedocument.drawingml.diagramStyle+xml"/>
  <Override PartName="/ppt/tags/tag111.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diagrams/layout1.xml" ContentType="application/vnd.openxmlformats-officedocument.drawingml.diagramLayout+xml"/>
  <Override PartName="/ppt/tags/tag70.xml" ContentType="application/vnd.openxmlformats-officedocument.presentationml.tags+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ags/tag112.xml" ContentType="application/vnd.openxmlformats-officedocument.presentationml.tags+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slides/slide24.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diagrams/quickStyle1.xml" ContentType="application/vnd.openxmlformats-officedocument.drawingml.diagramStyle+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8" r:id="rId17"/>
    <p:sldId id="273" r:id="rId18"/>
    <p:sldId id="274" r:id="rId19"/>
    <p:sldId id="275" r:id="rId20"/>
    <p:sldId id="276" r:id="rId21"/>
    <p:sldId id="277" r:id="rId22"/>
    <p:sldId id="278" r:id="rId23"/>
    <p:sldId id="279" r:id="rId24"/>
    <p:sldId id="281" r:id="rId25"/>
    <p:sldId id="283" r:id="rId2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D1C24"/>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77153" autoAdjust="0"/>
  </p:normalViewPr>
  <p:slideViewPr>
    <p:cSldViewPr>
      <p:cViewPr>
        <p:scale>
          <a:sx n="70" d="100"/>
          <a:sy n="70" d="100"/>
        </p:scale>
        <p:origin x="-810"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E6342-FB86-6143-B579-1E3A94F0A141}" type="doc">
      <dgm:prSet loTypeId="urn:microsoft.com/office/officeart/2005/8/layout/cycle7" loCatId="cycle" qsTypeId="urn:microsoft.com/office/officeart/2005/8/quickstyle/simple4" qsCatId="simple" csTypeId="urn:microsoft.com/office/officeart/2005/8/colors/accent1_2" csCatId="accent1" phldr="1"/>
      <dgm:spPr/>
    </dgm:pt>
    <dgm:pt modelId="{11A937B0-79EA-B146-A385-E6E67137EE6D}">
      <dgm:prSet phldrT="[Texte]"/>
      <dgm:spPr/>
      <dgm:t>
        <a:bodyPr/>
        <a:lstStyle/>
        <a:p>
          <a:r>
            <a:rPr lang="fr-FR" dirty="0" smtClean="0">
              <a:solidFill>
                <a:srgbClr val="008000"/>
              </a:solidFill>
            </a:rPr>
            <a:t>Recherche</a:t>
          </a:r>
          <a:endParaRPr lang="fr-FR" dirty="0">
            <a:solidFill>
              <a:srgbClr val="008000"/>
            </a:solidFill>
          </a:endParaRPr>
        </a:p>
      </dgm:t>
    </dgm:pt>
    <dgm:pt modelId="{F8DBFC58-CF80-9E4E-A062-C6E9814AFEE9}" type="parTrans" cxnId="{FBA3C8CD-5B9A-A54F-BA2C-60BBB81D3434}">
      <dgm:prSet/>
      <dgm:spPr/>
      <dgm:t>
        <a:bodyPr/>
        <a:lstStyle/>
        <a:p>
          <a:endParaRPr lang="fr-FR"/>
        </a:p>
      </dgm:t>
    </dgm:pt>
    <dgm:pt modelId="{8EE3A29B-928D-1A46-AD45-61F4E4E1702E}" type="sibTrans" cxnId="{FBA3C8CD-5B9A-A54F-BA2C-60BBB81D3434}">
      <dgm:prSet/>
      <dgm:spPr/>
      <dgm:t>
        <a:bodyPr/>
        <a:lstStyle/>
        <a:p>
          <a:endParaRPr lang="fr-FR" dirty="0"/>
        </a:p>
      </dgm:t>
    </dgm:pt>
    <dgm:pt modelId="{1807D837-7092-5847-9CF3-E1771831F820}">
      <dgm:prSet phldrT="[Texte]"/>
      <dgm:spPr/>
      <dgm:t>
        <a:bodyPr/>
        <a:lstStyle/>
        <a:p>
          <a:r>
            <a:rPr lang="fr-FR" dirty="0" smtClean="0">
              <a:solidFill>
                <a:schemeClr val="tx1"/>
              </a:solidFill>
            </a:rPr>
            <a:t>Action</a:t>
          </a:r>
          <a:r>
            <a:rPr lang="fr-FR" dirty="0" smtClean="0"/>
            <a:t> </a:t>
          </a:r>
          <a:endParaRPr lang="fr-FR" dirty="0"/>
        </a:p>
      </dgm:t>
    </dgm:pt>
    <dgm:pt modelId="{CCD27BA6-A235-054C-AD0F-DA133AD4A0DD}" type="parTrans" cxnId="{69416636-7769-0747-93C7-D2BB715A7AAA}">
      <dgm:prSet/>
      <dgm:spPr/>
      <dgm:t>
        <a:bodyPr/>
        <a:lstStyle/>
        <a:p>
          <a:endParaRPr lang="fr-FR"/>
        </a:p>
      </dgm:t>
    </dgm:pt>
    <dgm:pt modelId="{203B4846-79F5-DE47-A9B1-4E02C0B4DEF3}" type="sibTrans" cxnId="{69416636-7769-0747-93C7-D2BB715A7AAA}">
      <dgm:prSet/>
      <dgm:spPr/>
      <dgm:t>
        <a:bodyPr/>
        <a:lstStyle/>
        <a:p>
          <a:endParaRPr lang="fr-FR" dirty="0"/>
        </a:p>
      </dgm:t>
    </dgm:pt>
    <dgm:pt modelId="{1DEB3965-CB3E-D540-B5E5-6CF13491BC6C}">
      <dgm:prSet phldrT="[Texte]"/>
      <dgm:spPr/>
      <dgm:t>
        <a:bodyPr/>
        <a:lstStyle/>
        <a:p>
          <a:r>
            <a:rPr lang="fr-FR" dirty="0" smtClean="0">
              <a:solidFill>
                <a:srgbClr val="000090"/>
              </a:solidFill>
            </a:rPr>
            <a:t>Formation</a:t>
          </a:r>
          <a:r>
            <a:rPr lang="fr-FR" dirty="0" smtClean="0"/>
            <a:t> </a:t>
          </a:r>
          <a:endParaRPr lang="fr-FR" dirty="0"/>
        </a:p>
      </dgm:t>
    </dgm:pt>
    <dgm:pt modelId="{8F29AF7D-EA54-4F45-BF81-C02A4EA096E1}" type="parTrans" cxnId="{F653AF04-58A1-3E4A-ABFE-A3C3FE994A5C}">
      <dgm:prSet/>
      <dgm:spPr/>
      <dgm:t>
        <a:bodyPr/>
        <a:lstStyle/>
        <a:p>
          <a:endParaRPr lang="fr-FR"/>
        </a:p>
      </dgm:t>
    </dgm:pt>
    <dgm:pt modelId="{5AC356BD-8027-E546-85A4-6FBB4FED140F}" type="sibTrans" cxnId="{F653AF04-58A1-3E4A-ABFE-A3C3FE994A5C}">
      <dgm:prSet/>
      <dgm:spPr/>
      <dgm:t>
        <a:bodyPr/>
        <a:lstStyle/>
        <a:p>
          <a:endParaRPr lang="fr-FR" dirty="0"/>
        </a:p>
      </dgm:t>
    </dgm:pt>
    <dgm:pt modelId="{96516092-8731-4F47-920E-85C94FD5D705}" type="pres">
      <dgm:prSet presAssocID="{883E6342-FB86-6143-B579-1E3A94F0A141}" presName="Name0" presStyleCnt="0">
        <dgm:presLayoutVars>
          <dgm:dir/>
          <dgm:resizeHandles val="exact"/>
        </dgm:presLayoutVars>
      </dgm:prSet>
      <dgm:spPr/>
    </dgm:pt>
    <dgm:pt modelId="{87A75B2D-F3FD-9640-89BD-1E57403490F3}" type="pres">
      <dgm:prSet presAssocID="{11A937B0-79EA-B146-A385-E6E67137EE6D}" presName="node" presStyleLbl="node1" presStyleIdx="0" presStyleCnt="3" custRadScaleRad="147612" custRadScaleInc="9373">
        <dgm:presLayoutVars>
          <dgm:bulletEnabled val="1"/>
        </dgm:presLayoutVars>
      </dgm:prSet>
      <dgm:spPr/>
      <dgm:t>
        <a:bodyPr/>
        <a:lstStyle/>
        <a:p>
          <a:endParaRPr lang="fr-FR"/>
        </a:p>
      </dgm:t>
    </dgm:pt>
    <dgm:pt modelId="{24980C24-36C3-4E4A-B7A1-B3C24E80E74D}" type="pres">
      <dgm:prSet presAssocID="{8EE3A29B-928D-1A46-AD45-61F4E4E1702E}" presName="sibTrans" presStyleLbl="sibTrans2D1" presStyleIdx="0" presStyleCnt="3"/>
      <dgm:spPr/>
      <dgm:t>
        <a:bodyPr/>
        <a:lstStyle/>
        <a:p>
          <a:endParaRPr lang="fr-FR"/>
        </a:p>
      </dgm:t>
    </dgm:pt>
    <dgm:pt modelId="{0CA285AC-7009-E54C-B304-524FA864A360}" type="pres">
      <dgm:prSet presAssocID="{8EE3A29B-928D-1A46-AD45-61F4E4E1702E}" presName="connectorText" presStyleLbl="sibTrans2D1" presStyleIdx="0" presStyleCnt="3"/>
      <dgm:spPr/>
      <dgm:t>
        <a:bodyPr/>
        <a:lstStyle/>
        <a:p>
          <a:endParaRPr lang="fr-FR"/>
        </a:p>
      </dgm:t>
    </dgm:pt>
    <dgm:pt modelId="{5EEDE8C5-9E53-F744-88A4-AD3DF340FD15}" type="pres">
      <dgm:prSet presAssocID="{1807D837-7092-5847-9CF3-E1771831F820}" presName="node" presStyleLbl="node1" presStyleIdx="1" presStyleCnt="3">
        <dgm:presLayoutVars>
          <dgm:bulletEnabled val="1"/>
        </dgm:presLayoutVars>
      </dgm:prSet>
      <dgm:spPr/>
      <dgm:t>
        <a:bodyPr/>
        <a:lstStyle/>
        <a:p>
          <a:endParaRPr lang="fr-FR"/>
        </a:p>
      </dgm:t>
    </dgm:pt>
    <dgm:pt modelId="{63E367BA-05C0-C647-A604-08561552429B}" type="pres">
      <dgm:prSet presAssocID="{203B4846-79F5-DE47-A9B1-4E02C0B4DEF3}" presName="sibTrans" presStyleLbl="sibTrans2D1" presStyleIdx="1" presStyleCnt="3"/>
      <dgm:spPr/>
      <dgm:t>
        <a:bodyPr/>
        <a:lstStyle/>
        <a:p>
          <a:endParaRPr lang="fr-FR"/>
        </a:p>
      </dgm:t>
    </dgm:pt>
    <dgm:pt modelId="{357D3B4D-BF82-4842-8AF2-AAFE63E8E645}" type="pres">
      <dgm:prSet presAssocID="{203B4846-79F5-DE47-A9B1-4E02C0B4DEF3}" presName="connectorText" presStyleLbl="sibTrans2D1" presStyleIdx="1" presStyleCnt="3"/>
      <dgm:spPr/>
      <dgm:t>
        <a:bodyPr/>
        <a:lstStyle/>
        <a:p>
          <a:endParaRPr lang="fr-FR"/>
        </a:p>
      </dgm:t>
    </dgm:pt>
    <dgm:pt modelId="{D8F2B302-880C-074A-BA17-5C8212D81B1C}" type="pres">
      <dgm:prSet presAssocID="{1DEB3965-CB3E-D540-B5E5-6CF13491BC6C}" presName="node" presStyleLbl="node1" presStyleIdx="2" presStyleCnt="3">
        <dgm:presLayoutVars>
          <dgm:bulletEnabled val="1"/>
        </dgm:presLayoutVars>
      </dgm:prSet>
      <dgm:spPr/>
      <dgm:t>
        <a:bodyPr/>
        <a:lstStyle/>
        <a:p>
          <a:endParaRPr lang="fr-FR"/>
        </a:p>
      </dgm:t>
    </dgm:pt>
    <dgm:pt modelId="{C2B646C5-CEC0-2240-A90D-4CC111A31E3F}" type="pres">
      <dgm:prSet presAssocID="{5AC356BD-8027-E546-85A4-6FBB4FED140F}" presName="sibTrans" presStyleLbl="sibTrans2D1" presStyleIdx="2" presStyleCnt="3"/>
      <dgm:spPr/>
      <dgm:t>
        <a:bodyPr/>
        <a:lstStyle/>
        <a:p>
          <a:endParaRPr lang="fr-FR"/>
        </a:p>
      </dgm:t>
    </dgm:pt>
    <dgm:pt modelId="{22345CAF-2662-0745-8CC5-0B7FCB98E43B}" type="pres">
      <dgm:prSet presAssocID="{5AC356BD-8027-E546-85A4-6FBB4FED140F}" presName="connectorText" presStyleLbl="sibTrans2D1" presStyleIdx="2" presStyleCnt="3"/>
      <dgm:spPr/>
      <dgm:t>
        <a:bodyPr/>
        <a:lstStyle/>
        <a:p>
          <a:endParaRPr lang="fr-FR"/>
        </a:p>
      </dgm:t>
    </dgm:pt>
  </dgm:ptLst>
  <dgm:cxnLst>
    <dgm:cxn modelId="{E86D5953-67D8-4C9E-9816-EDAC88783F3A}" type="presOf" srcId="{8EE3A29B-928D-1A46-AD45-61F4E4E1702E}" destId="{24980C24-36C3-4E4A-B7A1-B3C24E80E74D}" srcOrd="0" destOrd="0" presId="urn:microsoft.com/office/officeart/2005/8/layout/cycle7"/>
    <dgm:cxn modelId="{F653AF04-58A1-3E4A-ABFE-A3C3FE994A5C}" srcId="{883E6342-FB86-6143-B579-1E3A94F0A141}" destId="{1DEB3965-CB3E-D540-B5E5-6CF13491BC6C}" srcOrd="2" destOrd="0" parTransId="{8F29AF7D-EA54-4F45-BF81-C02A4EA096E1}" sibTransId="{5AC356BD-8027-E546-85A4-6FBB4FED140F}"/>
    <dgm:cxn modelId="{0342843F-9023-4CA2-ACCB-8C15C8510817}" type="presOf" srcId="{8EE3A29B-928D-1A46-AD45-61F4E4E1702E}" destId="{0CA285AC-7009-E54C-B304-524FA864A360}" srcOrd="1" destOrd="0" presId="urn:microsoft.com/office/officeart/2005/8/layout/cycle7"/>
    <dgm:cxn modelId="{69416636-7769-0747-93C7-D2BB715A7AAA}" srcId="{883E6342-FB86-6143-B579-1E3A94F0A141}" destId="{1807D837-7092-5847-9CF3-E1771831F820}" srcOrd="1" destOrd="0" parTransId="{CCD27BA6-A235-054C-AD0F-DA133AD4A0DD}" sibTransId="{203B4846-79F5-DE47-A9B1-4E02C0B4DEF3}"/>
    <dgm:cxn modelId="{5D81F723-4EFD-43C3-95CB-46E85B2DB3E9}" type="presOf" srcId="{203B4846-79F5-DE47-A9B1-4E02C0B4DEF3}" destId="{63E367BA-05C0-C647-A604-08561552429B}" srcOrd="0" destOrd="0" presId="urn:microsoft.com/office/officeart/2005/8/layout/cycle7"/>
    <dgm:cxn modelId="{052D88D3-A264-4FDB-A85C-EEB461A9EE6C}" type="presOf" srcId="{5AC356BD-8027-E546-85A4-6FBB4FED140F}" destId="{22345CAF-2662-0745-8CC5-0B7FCB98E43B}" srcOrd="1" destOrd="0" presId="urn:microsoft.com/office/officeart/2005/8/layout/cycle7"/>
    <dgm:cxn modelId="{FBA3C8CD-5B9A-A54F-BA2C-60BBB81D3434}" srcId="{883E6342-FB86-6143-B579-1E3A94F0A141}" destId="{11A937B0-79EA-B146-A385-E6E67137EE6D}" srcOrd="0" destOrd="0" parTransId="{F8DBFC58-CF80-9E4E-A062-C6E9814AFEE9}" sibTransId="{8EE3A29B-928D-1A46-AD45-61F4E4E1702E}"/>
    <dgm:cxn modelId="{39F861CC-5B1B-4578-B2AF-66698165D913}" type="presOf" srcId="{5AC356BD-8027-E546-85A4-6FBB4FED140F}" destId="{C2B646C5-CEC0-2240-A90D-4CC111A31E3F}" srcOrd="0" destOrd="0" presId="urn:microsoft.com/office/officeart/2005/8/layout/cycle7"/>
    <dgm:cxn modelId="{87DB7C8F-6F10-4273-9AFE-F8AD98111D6C}" type="presOf" srcId="{203B4846-79F5-DE47-A9B1-4E02C0B4DEF3}" destId="{357D3B4D-BF82-4842-8AF2-AAFE63E8E645}" srcOrd="1" destOrd="0" presId="urn:microsoft.com/office/officeart/2005/8/layout/cycle7"/>
    <dgm:cxn modelId="{F5FD9B41-FCA3-4DD8-84D5-A7A0095870ED}" type="presOf" srcId="{1807D837-7092-5847-9CF3-E1771831F820}" destId="{5EEDE8C5-9E53-F744-88A4-AD3DF340FD15}" srcOrd="0" destOrd="0" presId="urn:microsoft.com/office/officeart/2005/8/layout/cycle7"/>
    <dgm:cxn modelId="{F20F6C0F-5C48-40B2-AE71-F4922E2462D1}" type="presOf" srcId="{1DEB3965-CB3E-D540-B5E5-6CF13491BC6C}" destId="{D8F2B302-880C-074A-BA17-5C8212D81B1C}" srcOrd="0" destOrd="0" presId="urn:microsoft.com/office/officeart/2005/8/layout/cycle7"/>
    <dgm:cxn modelId="{997FBEDE-97EA-4643-ABBD-92089D392A82}" type="presOf" srcId="{883E6342-FB86-6143-B579-1E3A94F0A141}" destId="{96516092-8731-4F47-920E-85C94FD5D705}" srcOrd="0" destOrd="0" presId="urn:microsoft.com/office/officeart/2005/8/layout/cycle7"/>
    <dgm:cxn modelId="{4DB4C9B5-6107-4EB9-9A73-481CE712660F}" type="presOf" srcId="{11A937B0-79EA-B146-A385-E6E67137EE6D}" destId="{87A75B2D-F3FD-9640-89BD-1E57403490F3}" srcOrd="0" destOrd="0" presId="urn:microsoft.com/office/officeart/2005/8/layout/cycle7"/>
    <dgm:cxn modelId="{763067BA-D24B-4056-AA54-63B49C738F94}" type="presParOf" srcId="{96516092-8731-4F47-920E-85C94FD5D705}" destId="{87A75B2D-F3FD-9640-89BD-1E57403490F3}" srcOrd="0" destOrd="0" presId="urn:microsoft.com/office/officeart/2005/8/layout/cycle7"/>
    <dgm:cxn modelId="{B9CFD99B-D1D3-45EC-A241-BC61FEE00473}" type="presParOf" srcId="{96516092-8731-4F47-920E-85C94FD5D705}" destId="{24980C24-36C3-4E4A-B7A1-B3C24E80E74D}" srcOrd="1" destOrd="0" presId="urn:microsoft.com/office/officeart/2005/8/layout/cycle7"/>
    <dgm:cxn modelId="{9152C72A-C6C9-4C00-BC01-A0E89086C22C}" type="presParOf" srcId="{24980C24-36C3-4E4A-B7A1-B3C24E80E74D}" destId="{0CA285AC-7009-E54C-B304-524FA864A360}" srcOrd="0" destOrd="0" presId="urn:microsoft.com/office/officeart/2005/8/layout/cycle7"/>
    <dgm:cxn modelId="{F2654426-EF5C-46C1-802E-BDB18926ED79}" type="presParOf" srcId="{96516092-8731-4F47-920E-85C94FD5D705}" destId="{5EEDE8C5-9E53-F744-88A4-AD3DF340FD15}" srcOrd="2" destOrd="0" presId="urn:microsoft.com/office/officeart/2005/8/layout/cycle7"/>
    <dgm:cxn modelId="{85E740FE-4EDF-4ACE-949F-6F8D239CA68F}" type="presParOf" srcId="{96516092-8731-4F47-920E-85C94FD5D705}" destId="{63E367BA-05C0-C647-A604-08561552429B}" srcOrd="3" destOrd="0" presId="urn:microsoft.com/office/officeart/2005/8/layout/cycle7"/>
    <dgm:cxn modelId="{9578BBC1-8D01-487F-93FE-9811D77E9729}" type="presParOf" srcId="{63E367BA-05C0-C647-A604-08561552429B}" destId="{357D3B4D-BF82-4842-8AF2-AAFE63E8E645}" srcOrd="0" destOrd="0" presId="urn:microsoft.com/office/officeart/2005/8/layout/cycle7"/>
    <dgm:cxn modelId="{B6051FFE-DD6D-4AB8-9911-426F8D25FCE5}" type="presParOf" srcId="{96516092-8731-4F47-920E-85C94FD5D705}" destId="{D8F2B302-880C-074A-BA17-5C8212D81B1C}" srcOrd="4" destOrd="0" presId="urn:microsoft.com/office/officeart/2005/8/layout/cycle7"/>
    <dgm:cxn modelId="{CBA5648A-B223-41D3-805C-DAC1F3E5FDE9}" type="presParOf" srcId="{96516092-8731-4F47-920E-85C94FD5D705}" destId="{C2B646C5-CEC0-2240-A90D-4CC111A31E3F}" srcOrd="5" destOrd="0" presId="urn:microsoft.com/office/officeart/2005/8/layout/cycle7"/>
    <dgm:cxn modelId="{C43732F3-8AC1-4F66-8133-4CCE6EBFBD89}" type="presParOf" srcId="{C2B646C5-CEC0-2240-A90D-4CC111A31E3F}" destId="{22345CAF-2662-0745-8CC5-0B7FCB98E43B}" srcOrd="0" destOrd="0" presId="urn:microsoft.com/office/officeart/2005/8/layout/cycle7"/>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CA1D8-38B5-416F-86E7-18A5218C002D}" type="doc">
      <dgm:prSet loTypeId="urn:microsoft.com/office/officeart/2005/8/layout/default#1" loCatId="list" qsTypeId="urn:microsoft.com/office/officeart/2005/8/quickstyle/3d2" qsCatId="3D" csTypeId="urn:microsoft.com/office/officeart/2005/8/colors/colorful2" csCatId="colorful" phldr="1"/>
      <dgm:spPr/>
      <dgm:t>
        <a:bodyPr/>
        <a:lstStyle/>
        <a:p>
          <a:endParaRPr lang="fr-CA"/>
        </a:p>
      </dgm:t>
    </dgm:pt>
    <dgm:pt modelId="{9863ACA9-5A84-4898-A104-7502B1B90689}">
      <dgm:prSet custT="1"/>
      <dgm:spPr/>
      <dgm:t>
        <a:bodyPr/>
        <a:lstStyle/>
        <a:p>
          <a:pPr rtl="0"/>
          <a:r>
            <a:rPr lang="fr-CA" sz="1200" b="0" dirty="0" smtClean="0">
              <a:solidFill>
                <a:schemeClr val="tx1"/>
              </a:solidFill>
            </a:rPr>
            <a:t>Orthographes approchées</a:t>
          </a:r>
          <a:endParaRPr lang="fr-CA" sz="1200" b="0" dirty="0">
            <a:solidFill>
              <a:schemeClr val="tx1"/>
            </a:solidFill>
          </a:endParaRPr>
        </a:p>
      </dgm:t>
    </dgm:pt>
    <dgm:pt modelId="{39FB31C9-628F-4178-93E4-030A6B466D06}" type="parTrans" cxnId="{37517B22-2A39-44BA-9A46-B40902560AAC}">
      <dgm:prSet/>
      <dgm:spPr/>
      <dgm:t>
        <a:bodyPr/>
        <a:lstStyle/>
        <a:p>
          <a:endParaRPr lang="fr-CA" sz="1200" b="1"/>
        </a:p>
      </dgm:t>
    </dgm:pt>
    <dgm:pt modelId="{71F60BD9-824E-4913-A3B4-1742CB6B7238}" type="sibTrans" cxnId="{37517B22-2A39-44BA-9A46-B40902560AAC}">
      <dgm:prSet/>
      <dgm:spPr/>
      <dgm:t>
        <a:bodyPr/>
        <a:lstStyle/>
        <a:p>
          <a:endParaRPr lang="fr-CA" sz="1200" b="1"/>
        </a:p>
      </dgm:t>
    </dgm:pt>
    <dgm:pt modelId="{2CCE570E-84D6-447F-825C-97ACC9A76DC7}">
      <dgm:prSet custT="1"/>
      <dgm:spPr/>
      <dgm:t>
        <a:bodyPr/>
        <a:lstStyle/>
        <a:p>
          <a:pPr rtl="0"/>
          <a:r>
            <a:rPr lang="fr-CA" sz="1200" b="0" dirty="0" smtClean="0">
              <a:solidFill>
                <a:schemeClr val="tx1"/>
              </a:solidFill>
            </a:rPr>
            <a:t>Dictée</a:t>
          </a:r>
          <a:endParaRPr lang="fr-CA" sz="1200" b="0" dirty="0">
            <a:solidFill>
              <a:schemeClr val="tx1"/>
            </a:solidFill>
          </a:endParaRPr>
        </a:p>
      </dgm:t>
    </dgm:pt>
    <dgm:pt modelId="{AF95CE6B-99C4-4996-A5E3-0933A880A403}" type="parTrans" cxnId="{1DCE344B-9DC2-42BC-B2AD-BF5935F82C16}">
      <dgm:prSet/>
      <dgm:spPr/>
      <dgm:t>
        <a:bodyPr/>
        <a:lstStyle/>
        <a:p>
          <a:endParaRPr lang="fr-CA" sz="1200" b="1"/>
        </a:p>
      </dgm:t>
    </dgm:pt>
    <dgm:pt modelId="{142B88A3-9AB4-4C2A-93B8-DD9A7B531E4E}" type="sibTrans" cxnId="{1DCE344B-9DC2-42BC-B2AD-BF5935F82C16}">
      <dgm:prSet/>
      <dgm:spPr/>
      <dgm:t>
        <a:bodyPr/>
        <a:lstStyle/>
        <a:p>
          <a:endParaRPr lang="fr-CA" sz="1200" b="1"/>
        </a:p>
      </dgm:t>
    </dgm:pt>
    <dgm:pt modelId="{3F69BBBD-18D6-4945-925B-6E76F76758E4}">
      <dgm:prSet custT="1"/>
      <dgm:spPr/>
      <dgm:t>
        <a:bodyPr/>
        <a:lstStyle/>
        <a:p>
          <a:pPr rtl="0"/>
          <a:r>
            <a:rPr lang="fr-CA" sz="1200" b="0" dirty="0" smtClean="0">
              <a:solidFill>
                <a:schemeClr val="tx1"/>
              </a:solidFill>
            </a:rPr>
            <a:t>Grammaire</a:t>
          </a:r>
          <a:endParaRPr lang="fr-CA" sz="1200" b="0" dirty="0">
            <a:solidFill>
              <a:schemeClr val="tx1"/>
            </a:solidFill>
          </a:endParaRPr>
        </a:p>
      </dgm:t>
    </dgm:pt>
    <dgm:pt modelId="{DD5A04D8-2F88-4859-B711-28C5F3AC8094}" type="parTrans" cxnId="{8B0ADDD2-E183-49B0-9DE3-0CF914A449B2}">
      <dgm:prSet/>
      <dgm:spPr/>
      <dgm:t>
        <a:bodyPr/>
        <a:lstStyle/>
        <a:p>
          <a:endParaRPr lang="fr-CA" sz="1200" b="1"/>
        </a:p>
      </dgm:t>
    </dgm:pt>
    <dgm:pt modelId="{698A08E8-0B1C-41DC-81F7-3E381429135F}" type="sibTrans" cxnId="{8B0ADDD2-E183-49B0-9DE3-0CF914A449B2}">
      <dgm:prSet/>
      <dgm:spPr/>
      <dgm:t>
        <a:bodyPr/>
        <a:lstStyle/>
        <a:p>
          <a:endParaRPr lang="fr-CA" sz="1200" b="1"/>
        </a:p>
      </dgm:t>
    </dgm:pt>
    <dgm:pt modelId="{DE17551F-7D85-4D06-BA90-4A0AFA57A406}">
      <dgm:prSet custT="1"/>
      <dgm:spPr/>
      <dgm:t>
        <a:bodyPr/>
        <a:lstStyle/>
        <a:p>
          <a:pPr rtl="0"/>
          <a:r>
            <a:rPr lang="fr-CA" sz="1200" b="0" dirty="0" smtClean="0">
              <a:solidFill>
                <a:schemeClr val="tx1"/>
              </a:solidFill>
            </a:rPr>
            <a:t>Récitation/préparation/pratique du vocabulaire</a:t>
          </a:r>
          <a:endParaRPr lang="fr-CA" sz="1200" b="0" dirty="0">
            <a:solidFill>
              <a:schemeClr val="tx1"/>
            </a:solidFill>
          </a:endParaRPr>
        </a:p>
      </dgm:t>
    </dgm:pt>
    <dgm:pt modelId="{C1A7687F-2779-4CCF-9F80-4D955569A087}" type="parTrans" cxnId="{8229F32E-BDBC-4E5D-9372-2B61F74AAF13}">
      <dgm:prSet/>
      <dgm:spPr/>
      <dgm:t>
        <a:bodyPr/>
        <a:lstStyle/>
        <a:p>
          <a:endParaRPr lang="fr-CA" sz="1200" b="1"/>
        </a:p>
      </dgm:t>
    </dgm:pt>
    <dgm:pt modelId="{C03D307D-CE47-4C6F-BD1A-81EE4C9ECC77}" type="sibTrans" cxnId="{8229F32E-BDBC-4E5D-9372-2B61F74AAF13}">
      <dgm:prSet/>
      <dgm:spPr/>
      <dgm:t>
        <a:bodyPr/>
        <a:lstStyle/>
        <a:p>
          <a:endParaRPr lang="fr-CA" sz="1200" b="1"/>
        </a:p>
      </dgm:t>
    </dgm:pt>
    <dgm:pt modelId="{DF258DB1-07E2-45DC-8F20-EF786F2654D2}">
      <dgm:prSet custT="1"/>
      <dgm:spPr/>
      <dgm:t>
        <a:bodyPr/>
        <a:lstStyle/>
        <a:p>
          <a:pPr rtl="0"/>
          <a:r>
            <a:rPr lang="fr-CA" sz="1200" b="0" dirty="0" smtClean="0">
              <a:solidFill>
                <a:schemeClr val="tx1"/>
              </a:solidFill>
            </a:rPr>
            <a:t>Écriture à partir de littérature jeunesse (+ résumés, compréhensions de lecture)</a:t>
          </a:r>
          <a:endParaRPr lang="fr-CA" sz="1200" b="0" dirty="0">
            <a:solidFill>
              <a:schemeClr val="tx1"/>
            </a:solidFill>
          </a:endParaRPr>
        </a:p>
      </dgm:t>
    </dgm:pt>
    <dgm:pt modelId="{02081EC2-45F0-47FD-A5C2-D25FEF84DCCC}" type="parTrans" cxnId="{7A964ACD-B306-42A4-A22B-57D2017B67D6}">
      <dgm:prSet/>
      <dgm:spPr/>
      <dgm:t>
        <a:bodyPr/>
        <a:lstStyle/>
        <a:p>
          <a:endParaRPr lang="fr-CA" sz="1200" b="1"/>
        </a:p>
      </dgm:t>
    </dgm:pt>
    <dgm:pt modelId="{4A8A9AD0-4266-4BAB-8515-1D729750C8F6}" type="sibTrans" cxnId="{7A964ACD-B306-42A4-A22B-57D2017B67D6}">
      <dgm:prSet/>
      <dgm:spPr/>
      <dgm:t>
        <a:bodyPr/>
        <a:lstStyle/>
        <a:p>
          <a:endParaRPr lang="fr-CA" sz="1200" b="1"/>
        </a:p>
      </dgm:t>
    </dgm:pt>
    <dgm:pt modelId="{E4350639-FD6D-4C5E-9673-56525E287A2B}">
      <dgm:prSet custT="1"/>
      <dgm:spPr/>
      <dgm:t>
        <a:bodyPr/>
        <a:lstStyle/>
        <a:p>
          <a:pPr rtl="0"/>
          <a:r>
            <a:rPr lang="fr-CA" sz="1200" b="0" dirty="0" smtClean="0">
              <a:solidFill>
                <a:schemeClr val="tx1"/>
              </a:solidFill>
            </a:rPr>
            <a:t>Écriture à partir d’images </a:t>
          </a:r>
          <a:endParaRPr lang="fr-CA" sz="1200" b="0" dirty="0">
            <a:solidFill>
              <a:schemeClr val="tx1"/>
            </a:solidFill>
          </a:endParaRPr>
        </a:p>
      </dgm:t>
    </dgm:pt>
    <dgm:pt modelId="{773479A3-BA19-42CB-9F22-BAB59139DED0}" type="parTrans" cxnId="{966224D9-06C9-4A3F-A7A6-4332AB9801F8}">
      <dgm:prSet/>
      <dgm:spPr/>
      <dgm:t>
        <a:bodyPr/>
        <a:lstStyle/>
        <a:p>
          <a:endParaRPr lang="fr-CA" sz="1200" b="1"/>
        </a:p>
      </dgm:t>
    </dgm:pt>
    <dgm:pt modelId="{6E7E9CFA-5428-4EE4-BD23-15CBA0598C84}" type="sibTrans" cxnId="{966224D9-06C9-4A3F-A7A6-4332AB9801F8}">
      <dgm:prSet/>
      <dgm:spPr/>
      <dgm:t>
        <a:bodyPr/>
        <a:lstStyle/>
        <a:p>
          <a:endParaRPr lang="fr-CA" sz="1200" b="1"/>
        </a:p>
      </dgm:t>
    </dgm:pt>
    <dgm:pt modelId="{941A56C1-852B-4404-918F-1B6AA2C3D7ED}">
      <dgm:prSet custT="1"/>
      <dgm:spPr/>
      <dgm:t>
        <a:bodyPr/>
        <a:lstStyle/>
        <a:p>
          <a:pPr rtl="0"/>
          <a:r>
            <a:rPr lang="fr-CA" sz="1200" b="0" dirty="0" smtClean="0">
              <a:solidFill>
                <a:schemeClr val="tx1"/>
              </a:solidFill>
            </a:rPr>
            <a:t>Écriture à partir de l’analyse d’un personnage</a:t>
          </a:r>
          <a:endParaRPr lang="fr-CA" sz="1200" b="0" dirty="0">
            <a:solidFill>
              <a:schemeClr val="tx1"/>
            </a:solidFill>
          </a:endParaRPr>
        </a:p>
      </dgm:t>
    </dgm:pt>
    <dgm:pt modelId="{E570F953-1334-4ED1-9E26-DE69F77B13C4}" type="parTrans" cxnId="{9BFFA179-416C-4796-B491-86DF6AC7EBC4}">
      <dgm:prSet/>
      <dgm:spPr/>
      <dgm:t>
        <a:bodyPr/>
        <a:lstStyle/>
        <a:p>
          <a:endParaRPr lang="fr-CA" sz="1200" b="1"/>
        </a:p>
      </dgm:t>
    </dgm:pt>
    <dgm:pt modelId="{E72F1136-E81A-4A1E-B680-D095268A6C05}" type="sibTrans" cxnId="{9BFFA179-416C-4796-B491-86DF6AC7EBC4}">
      <dgm:prSet/>
      <dgm:spPr/>
      <dgm:t>
        <a:bodyPr/>
        <a:lstStyle/>
        <a:p>
          <a:endParaRPr lang="fr-CA" sz="1200" b="1"/>
        </a:p>
      </dgm:t>
    </dgm:pt>
    <dgm:pt modelId="{7C3451A7-0DC7-4FE1-A774-1DDBC4551572}">
      <dgm:prSet custT="1"/>
      <dgm:spPr/>
      <dgm:t>
        <a:bodyPr/>
        <a:lstStyle/>
        <a:p>
          <a:pPr rtl="0"/>
          <a:r>
            <a:rPr lang="fr-CA" sz="1200" b="0" dirty="0" smtClean="0">
              <a:solidFill>
                <a:schemeClr val="tx1"/>
              </a:solidFill>
            </a:rPr>
            <a:t>Écriture à partir de souvenirs (ex. vacances de Noël)</a:t>
          </a:r>
          <a:endParaRPr lang="fr-CA" sz="1200" b="0" dirty="0">
            <a:solidFill>
              <a:schemeClr val="tx1"/>
            </a:solidFill>
          </a:endParaRPr>
        </a:p>
      </dgm:t>
    </dgm:pt>
    <dgm:pt modelId="{B673C256-B58D-4AE1-8678-E6239F95018E}" type="parTrans" cxnId="{793E65C0-6507-4B66-9710-7E145C8A76BC}">
      <dgm:prSet/>
      <dgm:spPr/>
      <dgm:t>
        <a:bodyPr/>
        <a:lstStyle/>
        <a:p>
          <a:endParaRPr lang="fr-CA" sz="1200" b="1"/>
        </a:p>
      </dgm:t>
    </dgm:pt>
    <dgm:pt modelId="{3900AFAF-633B-4FA5-9B22-5F9F1B74017B}" type="sibTrans" cxnId="{793E65C0-6507-4B66-9710-7E145C8A76BC}">
      <dgm:prSet/>
      <dgm:spPr/>
      <dgm:t>
        <a:bodyPr/>
        <a:lstStyle/>
        <a:p>
          <a:endParaRPr lang="fr-CA" sz="1200" b="1"/>
        </a:p>
      </dgm:t>
    </dgm:pt>
    <dgm:pt modelId="{629A442F-41EC-47E0-AF95-26637D0B947F}">
      <dgm:prSet custT="1"/>
      <dgm:spPr/>
      <dgm:t>
        <a:bodyPr/>
        <a:lstStyle/>
        <a:p>
          <a:pPr rtl="0"/>
          <a:r>
            <a:rPr lang="fr-CA" sz="1200" b="0" dirty="0" smtClean="0">
              <a:solidFill>
                <a:schemeClr val="tx1"/>
              </a:solidFill>
            </a:rPr>
            <a:t>Histoire à compléter</a:t>
          </a:r>
          <a:endParaRPr lang="fr-CA" sz="1200" b="0" dirty="0">
            <a:solidFill>
              <a:schemeClr val="tx1"/>
            </a:solidFill>
          </a:endParaRPr>
        </a:p>
      </dgm:t>
    </dgm:pt>
    <dgm:pt modelId="{5FFB6048-0FE3-44EB-B91F-8A1B172BAEEB}" type="parTrans" cxnId="{A8C8987F-F3CF-4A07-A395-752D1AE20DF3}">
      <dgm:prSet/>
      <dgm:spPr/>
      <dgm:t>
        <a:bodyPr/>
        <a:lstStyle/>
        <a:p>
          <a:endParaRPr lang="fr-CA" sz="1200" b="1"/>
        </a:p>
      </dgm:t>
    </dgm:pt>
    <dgm:pt modelId="{024DC443-87A4-4DDD-A441-6FBC5B5AE754}" type="sibTrans" cxnId="{A8C8987F-F3CF-4A07-A395-752D1AE20DF3}">
      <dgm:prSet/>
      <dgm:spPr/>
      <dgm:t>
        <a:bodyPr/>
        <a:lstStyle/>
        <a:p>
          <a:endParaRPr lang="fr-CA" sz="1200" b="1"/>
        </a:p>
      </dgm:t>
    </dgm:pt>
    <dgm:pt modelId="{6A73C91C-D7E5-4FFF-9A37-9E62E3765071}">
      <dgm:prSet custT="1"/>
      <dgm:spPr/>
      <dgm:t>
        <a:bodyPr/>
        <a:lstStyle/>
        <a:p>
          <a:pPr rtl="0"/>
          <a:r>
            <a:rPr lang="fr-CA" sz="1200" b="0" dirty="0" smtClean="0">
              <a:solidFill>
                <a:schemeClr val="tx1"/>
              </a:solidFill>
            </a:rPr>
            <a:t>Improvisation d’écriture</a:t>
          </a:r>
          <a:endParaRPr lang="fr-CA" sz="1200" b="0" dirty="0">
            <a:solidFill>
              <a:schemeClr val="tx1"/>
            </a:solidFill>
          </a:endParaRPr>
        </a:p>
      </dgm:t>
    </dgm:pt>
    <dgm:pt modelId="{B18D882D-556F-4C7E-8C6E-10B04D2945BD}" type="parTrans" cxnId="{406AD343-28CB-40DE-B3D8-A4876B16C279}">
      <dgm:prSet/>
      <dgm:spPr/>
      <dgm:t>
        <a:bodyPr/>
        <a:lstStyle/>
        <a:p>
          <a:endParaRPr lang="fr-CA" sz="1200" b="1"/>
        </a:p>
      </dgm:t>
    </dgm:pt>
    <dgm:pt modelId="{FD8C96AA-579F-458B-869F-AF1060DE2D51}" type="sibTrans" cxnId="{406AD343-28CB-40DE-B3D8-A4876B16C279}">
      <dgm:prSet/>
      <dgm:spPr/>
      <dgm:t>
        <a:bodyPr/>
        <a:lstStyle/>
        <a:p>
          <a:endParaRPr lang="fr-CA" sz="1200" b="1"/>
        </a:p>
      </dgm:t>
    </dgm:pt>
    <dgm:pt modelId="{9A42E0C2-FBA1-472F-A304-9B6859CC8941}">
      <dgm:prSet custT="1"/>
      <dgm:spPr/>
      <dgm:t>
        <a:bodyPr/>
        <a:lstStyle/>
        <a:p>
          <a:pPr rtl="0"/>
          <a:r>
            <a:rPr lang="fr-CA" sz="1200" b="0" dirty="0" smtClean="0">
              <a:solidFill>
                <a:schemeClr val="tx1"/>
              </a:solidFill>
            </a:rPr>
            <a:t>Conscience phonologique (ex. rimes)</a:t>
          </a:r>
          <a:endParaRPr lang="fr-CA" sz="1200" b="0" dirty="0">
            <a:solidFill>
              <a:schemeClr val="tx1"/>
            </a:solidFill>
          </a:endParaRPr>
        </a:p>
      </dgm:t>
    </dgm:pt>
    <dgm:pt modelId="{2D4841B5-2090-4BD8-94F3-C47A25BC7C17}" type="parTrans" cxnId="{72FF985A-D28D-4F69-BC2E-3713BC088023}">
      <dgm:prSet/>
      <dgm:spPr/>
      <dgm:t>
        <a:bodyPr/>
        <a:lstStyle/>
        <a:p>
          <a:endParaRPr lang="fr-CA" sz="1200" b="1"/>
        </a:p>
      </dgm:t>
    </dgm:pt>
    <dgm:pt modelId="{691FE74B-95CA-454C-BD9F-1668C802532C}" type="sibTrans" cxnId="{72FF985A-D28D-4F69-BC2E-3713BC088023}">
      <dgm:prSet/>
      <dgm:spPr/>
      <dgm:t>
        <a:bodyPr/>
        <a:lstStyle/>
        <a:p>
          <a:endParaRPr lang="fr-CA" sz="1200" b="1"/>
        </a:p>
      </dgm:t>
    </dgm:pt>
    <dgm:pt modelId="{7810662E-B8D9-4D9B-8F19-9C6C859A4EEE}">
      <dgm:prSet custT="1"/>
      <dgm:spPr/>
      <dgm:t>
        <a:bodyPr/>
        <a:lstStyle/>
        <a:p>
          <a:pPr rtl="0"/>
          <a:r>
            <a:rPr lang="fr-CA" sz="1200" b="0" dirty="0" smtClean="0">
              <a:solidFill>
                <a:schemeClr val="tx1"/>
              </a:solidFill>
            </a:rPr>
            <a:t>Non-mots</a:t>
          </a:r>
          <a:endParaRPr lang="fr-CA" sz="1200" b="0" dirty="0">
            <a:solidFill>
              <a:schemeClr val="tx1"/>
            </a:solidFill>
          </a:endParaRPr>
        </a:p>
      </dgm:t>
    </dgm:pt>
    <dgm:pt modelId="{EB46CC43-F397-4415-9F40-2E0F1EB0D1A2}" type="parTrans" cxnId="{1171D823-028A-485E-8BCE-CB4848FD6DF7}">
      <dgm:prSet/>
      <dgm:spPr/>
      <dgm:t>
        <a:bodyPr/>
        <a:lstStyle/>
        <a:p>
          <a:endParaRPr lang="fr-CA" sz="1200" b="1"/>
        </a:p>
      </dgm:t>
    </dgm:pt>
    <dgm:pt modelId="{F632A662-7F40-4EB6-AE14-D351DC2A3364}" type="sibTrans" cxnId="{1171D823-028A-485E-8BCE-CB4848FD6DF7}">
      <dgm:prSet/>
      <dgm:spPr/>
      <dgm:t>
        <a:bodyPr/>
        <a:lstStyle/>
        <a:p>
          <a:endParaRPr lang="fr-CA" sz="1200" b="1"/>
        </a:p>
      </dgm:t>
    </dgm:pt>
    <dgm:pt modelId="{066BF7C4-C23B-46A5-AA93-B39C33BE41BB}">
      <dgm:prSet custT="1"/>
      <dgm:spPr/>
      <dgm:t>
        <a:bodyPr/>
        <a:lstStyle/>
        <a:p>
          <a:pPr rtl="0"/>
          <a:r>
            <a:rPr lang="fr-CA" sz="1200" b="0" dirty="0" smtClean="0">
              <a:solidFill>
                <a:schemeClr val="tx1"/>
              </a:solidFill>
            </a:rPr>
            <a:t>Carte ou lettre</a:t>
          </a:r>
          <a:endParaRPr lang="fr-CA" sz="1200" b="0" dirty="0">
            <a:solidFill>
              <a:schemeClr val="tx1"/>
            </a:solidFill>
          </a:endParaRPr>
        </a:p>
      </dgm:t>
    </dgm:pt>
    <dgm:pt modelId="{65271A8C-B534-42F7-B387-FD6B52199B81}" type="parTrans" cxnId="{2BEAC6F7-4F31-44C1-9E7F-BB3632D831BE}">
      <dgm:prSet/>
      <dgm:spPr/>
      <dgm:t>
        <a:bodyPr/>
        <a:lstStyle/>
        <a:p>
          <a:endParaRPr lang="fr-CA" sz="1200" b="1"/>
        </a:p>
      </dgm:t>
    </dgm:pt>
    <dgm:pt modelId="{67A1D8FC-52C8-4BE4-944B-E7950348FCBF}" type="sibTrans" cxnId="{2BEAC6F7-4F31-44C1-9E7F-BB3632D831BE}">
      <dgm:prSet/>
      <dgm:spPr/>
      <dgm:t>
        <a:bodyPr/>
        <a:lstStyle/>
        <a:p>
          <a:endParaRPr lang="fr-CA" sz="1200" b="1"/>
        </a:p>
      </dgm:t>
    </dgm:pt>
    <dgm:pt modelId="{70DD47E0-FEE3-404F-A307-A56EB7BDAB24}">
      <dgm:prSet custT="1"/>
      <dgm:spPr/>
      <dgm:t>
        <a:bodyPr/>
        <a:lstStyle/>
        <a:p>
          <a:pPr rtl="0"/>
          <a:r>
            <a:rPr lang="fr-CA" sz="1200" b="0" dirty="0" smtClean="0">
              <a:solidFill>
                <a:schemeClr val="tx1"/>
              </a:solidFill>
            </a:rPr>
            <a:t>Stratégies d’autocorrection</a:t>
          </a:r>
          <a:endParaRPr lang="fr-CA" sz="1200" b="0" dirty="0">
            <a:solidFill>
              <a:schemeClr val="tx1"/>
            </a:solidFill>
          </a:endParaRPr>
        </a:p>
      </dgm:t>
    </dgm:pt>
    <dgm:pt modelId="{93DA3EB7-E340-43A0-9CAD-62BC809BC413}" type="parTrans" cxnId="{260CB6FC-14AE-4144-B15F-81993D137F6A}">
      <dgm:prSet/>
      <dgm:spPr/>
      <dgm:t>
        <a:bodyPr/>
        <a:lstStyle/>
        <a:p>
          <a:endParaRPr lang="fr-CA" sz="1200" b="1"/>
        </a:p>
      </dgm:t>
    </dgm:pt>
    <dgm:pt modelId="{4BF3BE3D-A194-4804-8E8E-D2ECAF106628}" type="sibTrans" cxnId="{260CB6FC-14AE-4144-B15F-81993D137F6A}">
      <dgm:prSet/>
      <dgm:spPr/>
      <dgm:t>
        <a:bodyPr/>
        <a:lstStyle/>
        <a:p>
          <a:endParaRPr lang="fr-CA" sz="1200" b="1"/>
        </a:p>
      </dgm:t>
    </dgm:pt>
    <dgm:pt modelId="{EAA107AE-EFB3-4228-B82A-1EFB09847B8D}">
      <dgm:prSet custT="1"/>
      <dgm:spPr/>
      <dgm:t>
        <a:bodyPr/>
        <a:lstStyle/>
        <a:p>
          <a:pPr rtl="0"/>
          <a:r>
            <a:rPr lang="fr-CA" sz="1200" b="0" dirty="0" smtClean="0">
              <a:solidFill>
                <a:schemeClr val="tx1"/>
              </a:solidFill>
            </a:rPr>
            <a:t>Calligraphie </a:t>
          </a:r>
          <a:endParaRPr lang="fr-CA" sz="1200" b="0" dirty="0">
            <a:solidFill>
              <a:schemeClr val="tx1"/>
            </a:solidFill>
          </a:endParaRPr>
        </a:p>
      </dgm:t>
    </dgm:pt>
    <dgm:pt modelId="{199DDE34-636B-486C-8614-684AB8C3DB58}" type="parTrans" cxnId="{AB9C5BF0-5B03-4985-8848-CFB18B2A4433}">
      <dgm:prSet/>
      <dgm:spPr/>
      <dgm:t>
        <a:bodyPr/>
        <a:lstStyle/>
        <a:p>
          <a:endParaRPr lang="fr-CA" sz="1200" b="1"/>
        </a:p>
      </dgm:t>
    </dgm:pt>
    <dgm:pt modelId="{C2DE5940-76CB-4CE3-97DB-60CCEC63A249}" type="sibTrans" cxnId="{AB9C5BF0-5B03-4985-8848-CFB18B2A4433}">
      <dgm:prSet/>
      <dgm:spPr/>
      <dgm:t>
        <a:bodyPr/>
        <a:lstStyle/>
        <a:p>
          <a:endParaRPr lang="fr-CA" sz="1200" b="1"/>
        </a:p>
      </dgm:t>
    </dgm:pt>
    <dgm:pt modelId="{35D77EA8-DC0B-4D3D-ACA8-2B8C103021FF}">
      <dgm:prSet custT="1"/>
      <dgm:spPr/>
      <dgm:t>
        <a:bodyPr/>
        <a:lstStyle/>
        <a:p>
          <a:pPr rtl="0"/>
          <a:r>
            <a:rPr lang="fr-CA" sz="1200" b="0" dirty="0" smtClean="0">
              <a:solidFill>
                <a:schemeClr val="tx1"/>
              </a:solidFill>
            </a:rPr>
            <a:t>Utilisation des TIC (ex. Word)</a:t>
          </a:r>
          <a:endParaRPr lang="fr-CA" sz="1200" b="0" dirty="0">
            <a:solidFill>
              <a:schemeClr val="tx1"/>
            </a:solidFill>
          </a:endParaRPr>
        </a:p>
      </dgm:t>
    </dgm:pt>
    <dgm:pt modelId="{FFE721D6-7DD5-4FBC-83F7-9D3DC8189142}" type="parTrans" cxnId="{CE073953-CF1C-4B10-A719-333E24A74D42}">
      <dgm:prSet/>
      <dgm:spPr/>
      <dgm:t>
        <a:bodyPr/>
        <a:lstStyle/>
        <a:p>
          <a:endParaRPr lang="fr-CA" sz="1200" b="1"/>
        </a:p>
      </dgm:t>
    </dgm:pt>
    <dgm:pt modelId="{5DE79FC5-4B76-4ADD-A509-B0D3EA1CC90A}" type="sibTrans" cxnId="{CE073953-CF1C-4B10-A719-333E24A74D42}">
      <dgm:prSet/>
      <dgm:spPr/>
      <dgm:t>
        <a:bodyPr/>
        <a:lstStyle/>
        <a:p>
          <a:endParaRPr lang="fr-CA" sz="1200" b="1"/>
        </a:p>
      </dgm:t>
    </dgm:pt>
    <dgm:pt modelId="{3E48690F-A2B5-4FE5-9ED2-A8CF13C7D975}">
      <dgm:prSet custT="1"/>
      <dgm:spPr/>
      <dgm:t>
        <a:bodyPr/>
        <a:lstStyle/>
        <a:p>
          <a:pPr rtl="0"/>
          <a:r>
            <a:rPr lang="fr-CA" sz="1200" b="0" dirty="0" smtClean="0">
              <a:solidFill>
                <a:schemeClr val="tx1"/>
              </a:solidFill>
            </a:rPr>
            <a:t>Jogging d’écriture</a:t>
          </a:r>
          <a:endParaRPr lang="fr-CA" sz="1200" b="0" dirty="0">
            <a:solidFill>
              <a:schemeClr val="tx1"/>
            </a:solidFill>
          </a:endParaRPr>
        </a:p>
      </dgm:t>
    </dgm:pt>
    <dgm:pt modelId="{2B49477E-35FA-4B77-ABEF-B9C875650460}" type="parTrans" cxnId="{6478A658-E124-4714-8AEB-81E7D6801DBD}">
      <dgm:prSet/>
      <dgm:spPr/>
      <dgm:t>
        <a:bodyPr/>
        <a:lstStyle/>
        <a:p>
          <a:endParaRPr lang="fr-CA" sz="1200" b="1"/>
        </a:p>
      </dgm:t>
    </dgm:pt>
    <dgm:pt modelId="{7D05F600-83B2-4C75-90CA-70AE9ACF2689}" type="sibTrans" cxnId="{6478A658-E124-4714-8AEB-81E7D6801DBD}">
      <dgm:prSet/>
      <dgm:spPr/>
      <dgm:t>
        <a:bodyPr/>
        <a:lstStyle/>
        <a:p>
          <a:endParaRPr lang="fr-CA" sz="1200" b="1"/>
        </a:p>
      </dgm:t>
    </dgm:pt>
    <dgm:pt modelId="{6CBB1FC2-2B20-4142-8F04-15E3A0368EEC}">
      <dgm:prSet custT="1"/>
      <dgm:spPr/>
      <dgm:t>
        <a:bodyPr/>
        <a:lstStyle/>
        <a:p>
          <a:pPr rtl="0"/>
          <a:r>
            <a:rPr lang="fr-CA" sz="1200" b="0" dirty="0" smtClean="0">
              <a:solidFill>
                <a:schemeClr val="tx1"/>
              </a:solidFill>
            </a:rPr>
            <a:t>Hockey-lecture, préparation à un débat, formulation de questions</a:t>
          </a:r>
          <a:endParaRPr lang="fr-CA" sz="1200" b="0" dirty="0">
            <a:solidFill>
              <a:schemeClr val="tx1"/>
            </a:solidFill>
          </a:endParaRPr>
        </a:p>
      </dgm:t>
    </dgm:pt>
    <dgm:pt modelId="{AE667806-8CF9-40B4-9562-05CF5CA7A054}" type="parTrans" cxnId="{0E96EA60-52E9-442D-A39F-1CE4BDA67469}">
      <dgm:prSet/>
      <dgm:spPr/>
      <dgm:t>
        <a:bodyPr/>
        <a:lstStyle/>
        <a:p>
          <a:endParaRPr lang="fr-CA" sz="1200" b="1"/>
        </a:p>
      </dgm:t>
    </dgm:pt>
    <dgm:pt modelId="{52C6560A-3770-4470-94F7-EA7CC004811E}" type="sibTrans" cxnId="{0E96EA60-52E9-442D-A39F-1CE4BDA67469}">
      <dgm:prSet/>
      <dgm:spPr/>
      <dgm:t>
        <a:bodyPr/>
        <a:lstStyle/>
        <a:p>
          <a:endParaRPr lang="fr-CA" sz="1200" b="1"/>
        </a:p>
      </dgm:t>
    </dgm:pt>
    <dgm:pt modelId="{B1F1F97B-8B4D-4516-A3E8-D6D430C6C8BA}">
      <dgm:prSet custT="1"/>
      <dgm:spPr/>
      <dgm:t>
        <a:bodyPr/>
        <a:lstStyle/>
        <a:p>
          <a:pPr rtl="0"/>
          <a:r>
            <a:rPr lang="fr-CA" sz="1200" b="0" dirty="0" smtClean="0">
              <a:solidFill>
                <a:schemeClr val="tx1"/>
              </a:solidFill>
            </a:rPr>
            <a:t>Livre illustré (écriture et illustration)</a:t>
          </a:r>
          <a:endParaRPr lang="fr-CA" sz="1200" b="0" dirty="0">
            <a:solidFill>
              <a:schemeClr val="tx1"/>
            </a:solidFill>
          </a:endParaRPr>
        </a:p>
      </dgm:t>
    </dgm:pt>
    <dgm:pt modelId="{3255FE52-3215-4B80-BC35-C9C5F9BE3E97}" type="parTrans" cxnId="{93BF2388-C022-4335-9409-592382025902}">
      <dgm:prSet/>
      <dgm:spPr/>
      <dgm:t>
        <a:bodyPr/>
        <a:lstStyle/>
        <a:p>
          <a:endParaRPr lang="fr-CA" sz="1200" b="1"/>
        </a:p>
      </dgm:t>
    </dgm:pt>
    <dgm:pt modelId="{31740276-3863-4DE2-A5A8-6A1F79611750}" type="sibTrans" cxnId="{93BF2388-C022-4335-9409-592382025902}">
      <dgm:prSet/>
      <dgm:spPr/>
      <dgm:t>
        <a:bodyPr/>
        <a:lstStyle/>
        <a:p>
          <a:endParaRPr lang="fr-CA" sz="1200" b="1"/>
        </a:p>
      </dgm:t>
    </dgm:pt>
    <dgm:pt modelId="{EF6071F3-4DEE-442A-8764-DE6DCF3EEBF6}">
      <dgm:prSet custT="1"/>
      <dgm:spPr/>
      <dgm:t>
        <a:bodyPr/>
        <a:lstStyle/>
        <a:p>
          <a:pPr rtl="0"/>
          <a:r>
            <a:rPr lang="fr-CA" sz="1200" b="0" dirty="0" smtClean="0">
              <a:solidFill>
                <a:schemeClr val="tx1"/>
              </a:solidFill>
            </a:rPr>
            <a:t>Projet (recherche, affiche, création artistique)</a:t>
          </a:r>
          <a:endParaRPr lang="fr-CA" sz="1200" b="0" dirty="0">
            <a:solidFill>
              <a:schemeClr val="tx1"/>
            </a:solidFill>
          </a:endParaRPr>
        </a:p>
      </dgm:t>
    </dgm:pt>
    <dgm:pt modelId="{59E51EBA-5146-411C-89D6-FE7D502DFCA6}" type="parTrans" cxnId="{20E3049C-5611-41DF-8170-BF72F4521455}">
      <dgm:prSet/>
      <dgm:spPr/>
      <dgm:t>
        <a:bodyPr/>
        <a:lstStyle/>
        <a:p>
          <a:endParaRPr lang="fr-CA" sz="1200" b="1"/>
        </a:p>
      </dgm:t>
    </dgm:pt>
    <dgm:pt modelId="{0566EB80-3CFA-4F9B-B2E6-8B2DF9FA639B}" type="sibTrans" cxnId="{20E3049C-5611-41DF-8170-BF72F4521455}">
      <dgm:prSet/>
      <dgm:spPr/>
      <dgm:t>
        <a:bodyPr/>
        <a:lstStyle/>
        <a:p>
          <a:endParaRPr lang="fr-CA" sz="1200" b="1"/>
        </a:p>
      </dgm:t>
    </dgm:pt>
    <dgm:pt modelId="{0BF61CEE-F72C-4C11-AE63-B8EFA8D69868}">
      <dgm:prSet custT="1"/>
      <dgm:spPr/>
      <dgm:t>
        <a:bodyPr/>
        <a:lstStyle/>
        <a:p>
          <a:pPr rtl="0"/>
          <a:r>
            <a:rPr lang="fr-CA" sz="1200" b="0" dirty="0" smtClean="0">
              <a:solidFill>
                <a:schemeClr val="tx1"/>
              </a:solidFill>
            </a:rPr>
            <a:t>Écriture collective</a:t>
          </a:r>
          <a:endParaRPr lang="fr-CA" sz="1200" b="0" dirty="0">
            <a:solidFill>
              <a:schemeClr val="tx1"/>
            </a:solidFill>
          </a:endParaRPr>
        </a:p>
      </dgm:t>
    </dgm:pt>
    <dgm:pt modelId="{61103ACD-D039-48C1-9FD8-C1D1C75BE3AE}" type="parTrans" cxnId="{761BF263-99F1-43AC-AF4D-D4656F9496D3}">
      <dgm:prSet/>
      <dgm:spPr/>
      <dgm:t>
        <a:bodyPr/>
        <a:lstStyle/>
        <a:p>
          <a:endParaRPr lang="fr-CA" sz="1200" b="1"/>
        </a:p>
      </dgm:t>
    </dgm:pt>
    <dgm:pt modelId="{8CED2CDF-1BC8-4D07-A00B-37074D9CF281}" type="sibTrans" cxnId="{761BF263-99F1-43AC-AF4D-D4656F9496D3}">
      <dgm:prSet/>
      <dgm:spPr/>
      <dgm:t>
        <a:bodyPr/>
        <a:lstStyle/>
        <a:p>
          <a:endParaRPr lang="fr-CA" sz="1200" b="1"/>
        </a:p>
      </dgm:t>
    </dgm:pt>
    <dgm:pt modelId="{E25FCA06-41CA-42D1-A820-8CBBD3D0F86F}">
      <dgm:prSet custT="1"/>
      <dgm:spPr/>
      <dgm:t>
        <a:bodyPr/>
        <a:lstStyle/>
        <a:p>
          <a:pPr rtl="0"/>
          <a:r>
            <a:rPr lang="fr-CA" sz="1200" b="0" dirty="0" smtClean="0">
              <a:solidFill>
                <a:schemeClr val="tx1"/>
              </a:solidFill>
            </a:rPr>
            <a:t>Imagination (ex. si j'étais…, inventions)</a:t>
          </a:r>
          <a:endParaRPr lang="fr-CA" sz="1200" b="0" dirty="0">
            <a:solidFill>
              <a:schemeClr val="tx1"/>
            </a:solidFill>
          </a:endParaRPr>
        </a:p>
      </dgm:t>
    </dgm:pt>
    <dgm:pt modelId="{2B76D9A8-2133-4800-AB96-C56683C819CA}" type="parTrans" cxnId="{0C5A23FE-2EB4-422C-8D4A-1D12DB8D3C78}">
      <dgm:prSet/>
      <dgm:spPr/>
      <dgm:t>
        <a:bodyPr/>
        <a:lstStyle/>
        <a:p>
          <a:endParaRPr lang="fr-CA" sz="1200" b="1"/>
        </a:p>
      </dgm:t>
    </dgm:pt>
    <dgm:pt modelId="{F7DA0CA2-9F0C-4EF3-82A1-E4084DD141E7}" type="sibTrans" cxnId="{0C5A23FE-2EB4-422C-8D4A-1D12DB8D3C78}">
      <dgm:prSet/>
      <dgm:spPr/>
      <dgm:t>
        <a:bodyPr/>
        <a:lstStyle/>
        <a:p>
          <a:endParaRPr lang="fr-CA" sz="1200" b="1"/>
        </a:p>
      </dgm:t>
    </dgm:pt>
    <dgm:pt modelId="{D67D958C-DE32-4928-B1DB-3856785F698A}">
      <dgm:prSet custT="1"/>
      <dgm:spPr/>
      <dgm:t>
        <a:bodyPr/>
        <a:lstStyle/>
        <a:p>
          <a:pPr rtl="0"/>
          <a:r>
            <a:rPr lang="fr-CA" sz="1200" b="0" dirty="0" smtClean="0">
              <a:solidFill>
                <a:schemeClr val="tx1"/>
              </a:solidFill>
            </a:rPr>
            <a:t>Utilisation du dictionnaire</a:t>
          </a:r>
          <a:endParaRPr lang="fr-CA" sz="1200" b="0" dirty="0">
            <a:solidFill>
              <a:schemeClr val="tx1"/>
            </a:solidFill>
          </a:endParaRPr>
        </a:p>
      </dgm:t>
    </dgm:pt>
    <dgm:pt modelId="{8A130C90-868B-4E57-9E9D-C59E03E94647}" type="parTrans" cxnId="{C8546DCA-1EBC-4E25-A0C9-7E43C56C6DD7}">
      <dgm:prSet/>
      <dgm:spPr/>
      <dgm:t>
        <a:bodyPr/>
        <a:lstStyle/>
        <a:p>
          <a:endParaRPr lang="fr-CA" sz="1200" b="1"/>
        </a:p>
      </dgm:t>
    </dgm:pt>
    <dgm:pt modelId="{CEA064F0-6773-4ABF-93F7-079C8704B62A}" type="sibTrans" cxnId="{C8546DCA-1EBC-4E25-A0C9-7E43C56C6DD7}">
      <dgm:prSet/>
      <dgm:spPr/>
      <dgm:t>
        <a:bodyPr/>
        <a:lstStyle/>
        <a:p>
          <a:endParaRPr lang="fr-CA" sz="1200" b="1"/>
        </a:p>
      </dgm:t>
    </dgm:pt>
    <dgm:pt modelId="{DCB68460-78DD-4C28-B73E-FAFFF67BDACB}">
      <dgm:prSet custT="1"/>
      <dgm:spPr/>
      <dgm:t>
        <a:bodyPr/>
        <a:lstStyle/>
        <a:p>
          <a:pPr rtl="0"/>
          <a:r>
            <a:rPr lang="fr-CA" sz="1200" b="0" dirty="0" smtClean="0">
              <a:solidFill>
                <a:schemeClr val="tx1"/>
              </a:solidFill>
            </a:rPr>
            <a:t>Cahier/journal quotidien</a:t>
          </a:r>
          <a:endParaRPr lang="fr-CA" sz="1200" b="0" dirty="0">
            <a:solidFill>
              <a:schemeClr val="tx1"/>
            </a:solidFill>
          </a:endParaRPr>
        </a:p>
      </dgm:t>
    </dgm:pt>
    <dgm:pt modelId="{9DA7156C-4A00-430C-8ED7-932EAC50E1B3}" type="parTrans" cxnId="{3E8C5DB0-236C-4534-BDCE-10EB417917D7}">
      <dgm:prSet/>
      <dgm:spPr/>
      <dgm:t>
        <a:bodyPr/>
        <a:lstStyle/>
        <a:p>
          <a:endParaRPr lang="fr-CA" sz="1200" b="1"/>
        </a:p>
      </dgm:t>
    </dgm:pt>
    <dgm:pt modelId="{5CEBEBF5-DEE4-4947-8AC9-751016C08F88}" type="sibTrans" cxnId="{3E8C5DB0-236C-4534-BDCE-10EB417917D7}">
      <dgm:prSet/>
      <dgm:spPr/>
      <dgm:t>
        <a:bodyPr/>
        <a:lstStyle/>
        <a:p>
          <a:endParaRPr lang="fr-CA" sz="1200" b="1"/>
        </a:p>
      </dgm:t>
    </dgm:pt>
    <dgm:pt modelId="{3C3F53F3-0CB2-44EE-80DA-D651C51C79AC}">
      <dgm:prSet custT="1"/>
      <dgm:spPr/>
      <dgm:t>
        <a:bodyPr/>
        <a:lstStyle/>
        <a:p>
          <a:pPr rtl="0"/>
          <a:r>
            <a:rPr lang="fr-CA" sz="1200" b="0" dirty="0" smtClean="0">
              <a:solidFill>
                <a:schemeClr val="tx1"/>
              </a:solidFill>
            </a:rPr>
            <a:t>Autres (ex. feuille de défis personnels) </a:t>
          </a:r>
          <a:endParaRPr lang="fr-CA" sz="1200" b="0" dirty="0">
            <a:solidFill>
              <a:schemeClr val="tx1"/>
            </a:solidFill>
          </a:endParaRPr>
        </a:p>
      </dgm:t>
    </dgm:pt>
    <dgm:pt modelId="{2E5ADE4C-17A1-4390-A455-841BFBADA4B2}" type="parTrans" cxnId="{DEF6591B-CD9B-445C-B859-DBF580D881DD}">
      <dgm:prSet/>
      <dgm:spPr/>
      <dgm:t>
        <a:bodyPr/>
        <a:lstStyle/>
        <a:p>
          <a:endParaRPr lang="fr-CA" sz="1200" b="1"/>
        </a:p>
      </dgm:t>
    </dgm:pt>
    <dgm:pt modelId="{5EDCA4CF-172C-4FA5-9053-04D99ADDEF75}" type="sibTrans" cxnId="{DEF6591B-CD9B-445C-B859-DBF580D881DD}">
      <dgm:prSet/>
      <dgm:spPr/>
      <dgm:t>
        <a:bodyPr/>
        <a:lstStyle/>
        <a:p>
          <a:endParaRPr lang="fr-CA" sz="1200" b="1"/>
        </a:p>
      </dgm:t>
    </dgm:pt>
    <dgm:pt modelId="{A3D8EF7A-5D4C-4496-B95A-2B816B6A9DE0}" type="pres">
      <dgm:prSet presAssocID="{0F3CA1D8-38B5-416F-86E7-18A5218C002D}" presName="diagram" presStyleCnt="0">
        <dgm:presLayoutVars>
          <dgm:dir/>
          <dgm:resizeHandles val="exact"/>
        </dgm:presLayoutVars>
      </dgm:prSet>
      <dgm:spPr/>
      <dgm:t>
        <a:bodyPr/>
        <a:lstStyle/>
        <a:p>
          <a:endParaRPr lang="fr-CA"/>
        </a:p>
      </dgm:t>
    </dgm:pt>
    <dgm:pt modelId="{D1B39D78-AC63-46FA-9370-1D817A5B60FA}" type="pres">
      <dgm:prSet presAssocID="{9863ACA9-5A84-4898-A104-7502B1B90689}" presName="node" presStyleLbl="node1" presStyleIdx="0" presStyleCnt="25">
        <dgm:presLayoutVars>
          <dgm:bulletEnabled val="1"/>
        </dgm:presLayoutVars>
      </dgm:prSet>
      <dgm:spPr/>
      <dgm:t>
        <a:bodyPr/>
        <a:lstStyle/>
        <a:p>
          <a:endParaRPr lang="fr-CA"/>
        </a:p>
      </dgm:t>
    </dgm:pt>
    <dgm:pt modelId="{0FE1457E-73F8-4705-AB40-93CBAECBE5B6}" type="pres">
      <dgm:prSet presAssocID="{71F60BD9-824E-4913-A3B4-1742CB6B7238}" presName="sibTrans" presStyleCnt="0"/>
      <dgm:spPr/>
    </dgm:pt>
    <dgm:pt modelId="{81AF0AA8-3BDE-45DB-80CA-16633A9BA61E}" type="pres">
      <dgm:prSet presAssocID="{2CCE570E-84D6-447F-825C-97ACC9A76DC7}" presName="node" presStyleLbl="node1" presStyleIdx="1" presStyleCnt="25">
        <dgm:presLayoutVars>
          <dgm:bulletEnabled val="1"/>
        </dgm:presLayoutVars>
      </dgm:prSet>
      <dgm:spPr/>
      <dgm:t>
        <a:bodyPr/>
        <a:lstStyle/>
        <a:p>
          <a:endParaRPr lang="fr-CA"/>
        </a:p>
      </dgm:t>
    </dgm:pt>
    <dgm:pt modelId="{2FE812CE-4122-4443-9F9A-061DE0AD5CDB}" type="pres">
      <dgm:prSet presAssocID="{142B88A3-9AB4-4C2A-93B8-DD9A7B531E4E}" presName="sibTrans" presStyleCnt="0"/>
      <dgm:spPr/>
    </dgm:pt>
    <dgm:pt modelId="{6C9F7FF8-AF80-4FAE-997F-6DC3DF81DB5C}" type="pres">
      <dgm:prSet presAssocID="{3F69BBBD-18D6-4945-925B-6E76F76758E4}" presName="node" presStyleLbl="node1" presStyleIdx="2" presStyleCnt="25">
        <dgm:presLayoutVars>
          <dgm:bulletEnabled val="1"/>
        </dgm:presLayoutVars>
      </dgm:prSet>
      <dgm:spPr/>
      <dgm:t>
        <a:bodyPr/>
        <a:lstStyle/>
        <a:p>
          <a:endParaRPr lang="fr-CA"/>
        </a:p>
      </dgm:t>
    </dgm:pt>
    <dgm:pt modelId="{2912EF80-9236-4779-9F4C-F859BCF81318}" type="pres">
      <dgm:prSet presAssocID="{698A08E8-0B1C-41DC-81F7-3E381429135F}" presName="sibTrans" presStyleCnt="0"/>
      <dgm:spPr/>
    </dgm:pt>
    <dgm:pt modelId="{B21DEEA9-C091-436F-8FEC-5C2271E08447}" type="pres">
      <dgm:prSet presAssocID="{DE17551F-7D85-4D06-BA90-4A0AFA57A406}" presName="node" presStyleLbl="node1" presStyleIdx="3" presStyleCnt="25">
        <dgm:presLayoutVars>
          <dgm:bulletEnabled val="1"/>
        </dgm:presLayoutVars>
      </dgm:prSet>
      <dgm:spPr/>
      <dgm:t>
        <a:bodyPr/>
        <a:lstStyle/>
        <a:p>
          <a:endParaRPr lang="fr-CA"/>
        </a:p>
      </dgm:t>
    </dgm:pt>
    <dgm:pt modelId="{4A597581-E550-4193-BF76-6AE341E47C55}" type="pres">
      <dgm:prSet presAssocID="{C03D307D-CE47-4C6F-BD1A-81EE4C9ECC77}" presName="sibTrans" presStyleCnt="0"/>
      <dgm:spPr/>
    </dgm:pt>
    <dgm:pt modelId="{D46A5201-2809-4366-8821-75B404A8DD30}" type="pres">
      <dgm:prSet presAssocID="{DF258DB1-07E2-45DC-8F20-EF786F2654D2}" presName="node" presStyleLbl="node1" presStyleIdx="4" presStyleCnt="25" custLinFactNeighborX="2204" custLinFactNeighborY="-923">
        <dgm:presLayoutVars>
          <dgm:bulletEnabled val="1"/>
        </dgm:presLayoutVars>
      </dgm:prSet>
      <dgm:spPr/>
      <dgm:t>
        <a:bodyPr/>
        <a:lstStyle/>
        <a:p>
          <a:endParaRPr lang="fr-CA"/>
        </a:p>
      </dgm:t>
    </dgm:pt>
    <dgm:pt modelId="{12C6EDEB-7820-47AA-9971-F6CE42C6385E}" type="pres">
      <dgm:prSet presAssocID="{4A8A9AD0-4266-4BAB-8515-1D729750C8F6}" presName="sibTrans" presStyleCnt="0"/>
      <dgm:spPr/>
    </dgm:pt>
    <dgm:pt modelId="{C0CD4BAE-C234-4494-BCCC-0C7D2284D61A}" type="pres">
      <dgm:prSet presAssocID="{E4350639-FD6D-4C5E-9673-56525E287A2B}" presName="node" presStyleLbl="node1" presStyleIdx="5" presStyleCnt="25">
        <dgm:presLayoutVars>
          <dgm:bulletEnabled val="1"/>
        </dgm:presLayoutVars>
      </dgm:prSet>
      <dgm:spPr/>
      <dgm:t>
        <a:bodyPr/>
        <a:lstStyle/>
        <a:p>
          <a:endParaRPr lang="fr-CA"/>
        </a:p>
      </dgm:t>
    </dgm:pt>
    <dgm:pt modelId="{49F330A8-C12F-4B61-9E4E-993FEE53C3C1}" type="pres">
      <dgm:prSet presAssocID="{6E7E9CFA-5428-4EE4-BD23-15CBA0598C84}" presName="sibTrans" presStyleCnt="0"/>
      <dgm:spPr/>
    </dgm:pt>
    <dgm:pt modelId="{3635267C-6E1F-48B2-934C-0907A7E9E34A}" type="pres">
      <dgm:prSet presAssocID="{941A56C1-852B-4404-918F-1B6AA2C3D7ED}" presName="node" presStyleLbl="node1" presStyleIdx="6" presStyleCnt="25">
        <dgm:presLayoutVars>
          <dgm:bulletEnabled val="1"/>
        </dgm:presLayoutVars>
      </dgm:prSet>
      <dgm:spPr/>
      <dgm:t>
        <a:bodyPr/>
        <a:lstStyle/>
        <a:p>
          <a:endParaRPr lang="fr-CA"/>
        </a:p>
      </dgm:t>
    </dgm:pt>
    <dgm:pt modelId="{5880FF88-0D4B-42F5-B43C-DCCD223A4E61}" type="pres">
      <dgm:prSet presAssocID="{E72F1136-E81A-4A1E-B680-D095268A6C05}" presName="sibTrans" presStyleCnt="0"/>
      <dgm:spPr/>
    </dgm:pt>
    <dgm:pt modelId="{7AEA5B03-532A-4096-8A2B-C6F3F9725761}" type="pres">
      <dgm:prSet presAssocID="{7C3451A7-0DC7-4FE1-A774-1DDBC4551572}" presName="node" presStyleLbl="node1" presStyleIdx="7" presStyleCnt="25">
        <dgm:presLayoutVars>
          <dgm:bulletEnabled val="1"/>
        </dgm:presLayoutVars>
      </dgm:prSet>
      <dgm:spPr/>
      <dgm:t>
        <a:bodyPr/>
        <a:lstStyle/>
        <a:p>
          <a:endParaRPr lang="fr-CA"/>
        </a:p>
      </dgm:t>
    </dgm:pt>
    <dgm:pt modelId="{A6F588A4-6331-4C63-9634-6D0A6E251F7A}" type="pres">
      <dgm:prSet presAssocID="{3900AFAF-633B-4FA5-9B22-5F9F1B74017B}" presName="sibTrans" presStyleCnt="0"/>
      <dgm:spPr/>
    </dgm:pt>
    <dgm:pt modelId="{0C8AAA1C-6F2D-4F9A-95AC-83E65E56FB6C}" type="pres">
      <dgm:prSet presAssocID="{629A442F-41EC-47E0-AF95-26637D0B947F}" presName="node" presStyleLbl="node1" presStyleIdx="8" presStyleCnt="25">
        <dgm:presLayoutVars>
          <dgm:bulletEnabled val="1"/>
        </dgm:presLayoutVars>
      </dgm:prSet>
      <dgm:spPr/>
      <dgm:t>
        <a:bodyPr/>
        <a:lstStyle/>
        <a:p>
          <a:endParaRPr lang="fr-CA"/>
        </a:p>
      </dgm:t>
    </dgm:pt>
    <dgm:pt modelId="{B91449FE-A7EE-4AEB-B34C-655C45192DDB}" type="pres">
      <dgm:prSet presAssocID="{024DC443-87A4-4DDD-A441-6FBC5B5AE754}" presName="sibTrans" presStyleCnt="0"/>
      <dgm:spPr/>
    </dgm:pt>
    <dgm:pt modelId="{14000270-9614-4B75-9F57-6284990EF554}" type="pres">
      <dgm:prSet presAssocID="{6A73C91C-D7E5-4FFF-9A37-9E62E3765071}" presName="node" presStyleLbl="node1" presStyleIdx="9" presStyleCnt="25">
        <dgm:presLayoutVars>
          <dgm:bulletEnabled val="1"/>
        </dgm:presLayoutVars>
      </dgm:prSet>
      <dgm:spPr/>
      <dgm:t>
        <a:bodyPr/>
        <a:lstStyle/>
        <a:p>
          <a:endParaRPr lang="fr-CA"/>
        </a:p>
      </dgm:t>
    </dgm:pt>
    <dgm:pt modelId="{F5E7B8C6-E7DE-4A8D-B2EB-92D5C99C94B1}" type="pres">
      <dgm:prSet presAssocID="{FD8C96AA-579F-458B-869F-AF1060DE2D51}" presName="sibTrans" presStyleCnt="0"/>
      <dgm:spPr/>
    </dgm:pt>
    <dgm:pt modelId="{CA4BC5FD-CAB1-438E-915A-2E36A35D9D96}" type="pres">
      <dgm:prSet presAssocID="{9A42E0C2-FBA1-472F-A304-9B6859CC8941}" presName="node" presStyleLbl="node1" presStyleIdx="10" presStyleCnt="25">
        <dgm:presLayoutVars>
          <dgm:bulletEnabled val="1"/>
        </dgm:presLayoutVars>
      </dgm:prSet>
      <dgm:spPr/>
      <dgm:t>
        <a:bodyPr/>
        <a:lstStyle/>
        <a:p>
          <a:endParaRPr lang="fr-CA"/>
        </a:p>
      </dgm:t>
    </dgm:pt>
    <dgm:pt modelId="{3F8DC259-523D-4BCE-8FA7-BEB6BEEF3C93}" type="pres">
      <dgm:prSet presAssocID="{691FE74B-95CA-454C-BD9F-1668C802532C}" presName="sibTrans" presStyleCnt="0"/>
      <dgm:spPr/>
    </dgm:pt>
    <dgm:pt modelId="{AC237EA2-509F-45E5-BF24-828381B63922}" type="pres">
      <dgm:prSet presAssocID="{7810662E-B8D9-4D9B-8F19-9C6C859A4EEE}" presName="node" presStyleLbl="node1" presStyleIdx="11" presStyleCnt="25">
        <dgm:presLayoutVars>
          <dgm:bulletEnabled val="1"/>
        </dgm:presLayoutVars>
      </dgm:prSet>
      <dgm:spPr/>
      <dgm:t>
        <a:bodyPr/>
        <a:lstStyle/>
        <a:p>
          <a:endParaRPr lang="fr-CA"/>
        </a:p>
      </dgm:t>
    </dgm:pt>
    <dgm:pt modelId="{A8CFFD41-04D9-4A16-9692-2054BEC7ADCB}" type="pres">
      <dgm:prSet presAssocID="{F632A662-7F40-4EB6-AE14-D351DC2A3364}" presName="sibTrans" presStyleCnt="0"/>
      <dgm:spPr/>
    </dgm:pt>
    <dgm:pt modelId="{33023D0C-6904-4CD0-AB3A-1F0FE0F63701}" type="pres">
      <dgm:prSet presAssocID="{066BF7C4-C23B-46A5-AA93-B39C33BE41BB}" presName="node" presStyleLbl="node1" presStyleIdx="12" presStyleCnt="25">
        <dgm:presLayoutVars>
          <dgm:bulletEnabled val="1"/>
        </dgm:presLayoutVars>
      </dgm:prSet>
      <dgm:spPr/>
      <dgm:t>
        <a:bodyPr/>
        <a:lstStyle/>
        <a:p>
          <a:endParaRPr lang="fr-CA"/>
        </a:p>
      </dgm:t>
    </dgm:pt>
    <dgm:pt modelId="{B49BD76F-1656-48CE-955F-87F85CDA856D}" type="pres">
      <dgm:prSet presAssocID="{67A1D8FC-52C8-4BE4-944B-E7950348FCBF}" presName="sibTrans" presStyleCnt="0"/>
      <dgm:spPr/>
    </dgm:pt>
    <dgm:pt modelId="{0F56C47E-805B-466F-ACDE-C12AC8A310A8}" type="pres">
      <dgm:prSet presAssocID="{70DD47E0-FEE3-404F-A307-A56EB7BDAB24}" presName="node" presStyleLbl="node1" presStyleIdx="13" presStyleCnt="25">
        <dgm:presLayoutVars>
          <dgm:bulletEnabled val="1"/>
        </dgm:presLayoutVars>
      </dgm:prSet>
      <dgm:spPr/>
      <dgm:t>
        <a:bodyPr/>
        <a:lstStyle/>
        <a:p>
          <a:endParaRPr lang="fr-CA"/>
        </a:p>
      </dgm:t>
    </dgm:pt>
    <dgm:pt modelId="{281AB141-98EF-45C0-9E1C-885FB5A351B9}" type="pres">
      <dgm:prSet presAssocID="{4BF3BE3D-A194-4804-8E8E-D2ECAF106628}" presName="sibTrans" presStyleCnt="0"/>
      <dgm:spPr/>
    </dgm:pt>
    <dgm:pt modelId="{10663BE8-6E79-4714-847B-64C58C741579}" type="pres">
      <dgm:prSet presAssocID="{EAA107AE-EFB3-4228-B82A-1EFB09847B8D}" presName="node" presStyleLbl="node1" presStyleIdx="14" presStyleCnt="25">
        <dgm:presLayoutVars>
          <dgm:bulletEnabled val="1"/>
        </dgm:presLayoutVars>
      </dgm:prSet>
      <dgm:spPr/>
      <dgm:t>
        <a:bodyPr/>
        <a:lstStyle/>
        <a:p>
          <a:endParaRPr lang="fr-CA"/>
        </a:p>
      </dgm:t>
    </dgm:pt>
    <dgm:pt modelId="{2D9B1DCF-F023-45EE-A5C5-EA4CCF212A6C}" type="pres">
      <dgm:prSet presAssocID="{C2DE5940-76CB-4CE3-97DB-60CCEC63A249}" presName="sibTrans" presStyleCnt="0"/>
      <dgm:spPr/>
    </dgm:pt>
    <dgm:pt modelId="{64C350FB-025E-435F-AF00-C429397C57D3}" type="pres">
      <dgm:prSet presAssocID="{35D77EA8-DC0B-4D3D-ACA8-2B8C103021FF}" presName="node" presStyleLbl="node1" presStyleIdx="15" presStyleCnt="25">
        <dgm:presLayoutVars>
          <dgm:bulletEnabled val="1"/>
        </dgm:presLayoutVars>
      </dgm:prSet>
      <dgm:spPr/>
      <dgm:t>
        <a:bodyPr/>
        <a:lstStyle/>
        <a:p>
          <a:endParaRPr lang="fr-CA"/>
        </a:p>
      </dgm:t>
    </dgm:pt>
    <dgm:pt modelId="{2BEAB63E-9DA8-48DB-8CBD-CC19DBB751CF}" type="pres">
      <dgm:prSet presAssocID="{5DE79FC5-4B76-4ADD-A509-B0D3EA1CC90A}" presName="sibTrans" presStyleCnt="0"/>
      <dgm:spPr/>
    </dgm:pt>
    <dgm:pt modelId="{97068998-80E0-4501-BC15-A53A497BF799}" type="pres">
      <dgm:prSet presAssocID="{3E48690F-A2B5-4FE5-9ED2-A8CF13C7D975}" presName="node" presStyleLbl="node1" presStyleIdx="16" presStyleCnt="25">
        <dgm:presLayoutVars>
          <dgm:bulletEnabled val="1"/>
        </dgm:presLayoutVars>
      </dgm:prSet>
      <dgm:spPr/>
      <dgm:t>
        <a:bodyPr/>
        <a:lstStyle/>
        <a:p>
          <a:endParaRPr lang="fr-CA"/>
        </a:p>
      </dgm:t>
    </dgm:pt>
    <dgm:pt modelId="{CD31C688-20EA-4390-90A7-5DA5BF10159C}" type="pres">
      <dgm:prSet presAssocID="{7D05F600-83B2-4C75-90CA-70AE9ACF2689}" presName="sibTrans" presStyleCnt="0"/>
      <dgm:spPr/>
    </dgm:pt>
    <dgm:pt modelId="{447F5626-AE46-47C4-9020-8AD29A872B54}" type="pres">
      <dgm:prSet presAssocID="{6CBB1FC2-2B20-4142-8F04-15E3A0368EEC}" presName="node" presStyleLbl="node1" presStyleIdx="17" presStyleCnt="25">
        <dgm:presLayoutVars>
          <dgm:bulletEnabled val="1"/>
        </dgm:presLayoutVars>
      </dgm:prSet>
      <dgm:spPr/>
      <dgm:t>
        <a:bodyPr/>
        <a:lstStyle/>
        <a:p>
          <a:endParaRPr lang="fr-CA"/>
        </a:p>
      </dgm:t>
    </dgm:pt>
    <dgm:pt modelId="{ADB0DE63-554A-4D2F-9C2B-4DDBDB517CA4}" type="pres">
      <dgm:prSet presAssocID="{52C6560A-3770-4470-94F7-EA7CC004811E}" presName="sibTrans" presStyleCnt="0"/>
      <dgm:spPr/>
    </dgm:pt>
    <dgm:pt modelId="{FF1B0DC8-81CF-4F45-A20E-E65C430F5C79}" type="pres">
      <dgm:prSet presAssocID="{B1F1F97B-8B4D-4516-A3E8-D6D430C6C8BA}" presName="node" presStyleLbl="node1" presStyleIdx="18" presStyleCnt="25">
        <dgm:presLayoutVars>
          <dgm:bulletEnabled val="1"/>
        </dgm:presLayoutVars>
      </dgm:prSet>
      <dgm:spPr/>
      <dgm:t>
        <a:bodyPr/>
        <a:lstStyle/>
        <a:p>
          <a:endParaRPr lang="fr-CA"/>
        </a:p>
      </dgm:t>
    </dgm:pt>
    <dgm:pt modelId="{2A6DA740-25D7-4BE7-BD5F-870D4492A787}" type="pres">
      <dgm:prSet presAssocID="{31740276-3863-4DE2-A5A8-6A1F79611750}" presName="sibTrans" presStyleCnt="0"/>
      <dgm:spPr/>
    </dgm:pt>
    <dgm:pt modelId="{3936EA50-6E5F-4667-94DB-E02518623D35}" type="pres">
      <dgm:prSet presAssocID="{EF6071F3-4DEE-442A-8764-DE6DCF3EEBF6}" presName="node" presStyleLbl="node1" presStyleIdx="19" presStyleCnt="25">
        <dgm:presLayoutVars>
          <dgm:bulletEnabled val="1"/>
        </dgm:presLayoutVars>
      </dgm:prSet>
      <dgm:spPr/>
      <dgm:t>
        <a:bodyPr/>
        <a:lstStyle/>
        <a:p>
          <a:endParaRPr lang="fr-CA"/>
        </a:p>
      </dgm:t>
    </dgm:pt>
    <dgm:pt modelId="{130A01DA-01C9-4661-B1A6-D4E0D2F04BB5}" type="pres">
      <dgm:prSet presAssocID="{0566EB80-3CFA-4F9B-B2E6-8B2DF9FA639B}" presName="sibTrans" presStyleCnt="0"/>
      <dgm:spPr/>
    </dgm:pt>
    <dgm:pt modelId="{A2E8E7EF-E671-4235-A227-7FA197CDA1E8}" type="pres">
      <dgm:prSet presAssocID="{0BF61CEE-F72C-4C11-AE63-B8EFA8D69868}" presName="node" presStyleLbl="node1" presStyleIdx="20" presStyleCnt="25">
        <dgm:presLayoutVars>
          <dgm:bulletEnabled val="1"/>
        </dgm:presLayoutVars>
      </dgm:prSet>
      <dgm:spPr/>
      <dgm:t>
        <a:bodyPr/>
        <a:lstStyle/>
        <a:p>
          <a:endParaRPr lang="fr-CA"/>
        </a:p>
      </dgm:t>
    </dgm:pt>
    <dgm:pt modelId="{BC5992DC-1A4D-4E86-8646-FE13C493B4B8}" type="pres">
      <dgm:prSet presAssocID="{8CED2CDF-1BC8-4D07-A00B-37074D9CF281}" presName="sibTrans" presStyleCnt="0"/>
      <dgm:spPr/>
    </dgm:pt>
    <dgm:pt modelId="{5E34C424-DDF6-453B-9BE8-85C8D6396A71}" type="pres">
      <dgm:prSet presAssocID="{E25FCA06-41CA-42D1-A820-8CBBD3D0F86F}" presName="node" presStyleLbl="node1" presStyleIdx="21" presStyleCnt="25">
        <dgm:presLayoutVars>
          <dgm:bulletEnabled val="1"/>
        </dgm:presLayoutVars>
      </dgm:prSet>
      <dgm:spPr/>
      <dgm:t>
        <a:bodyPr/>
        <a:lstStyle/>
        <a:p>
          <a:endParaRPr lang="fr-CA"/>
        </a:p>
      </dgm:t>
    </dgm:pt>
    <dgm:pt modelId="{41A25C6C-75D9-43D9-9AFF-BAE50752EBA1}" type="pres">
      <dgm:prSet presAssocID="{F7DA0CA2-9F0C-4EF3-82A1-E4084DD141E7}" presName="sibTrans" presStyleCnt="0"/>
      <dgm:spPr/>
    </dgm:pt>
    <dgm:pt modelId="{A7455969-7870-4937-B3AD-4D9584FC728C}" type="pres">
      <dgm:prSet presAssocID="{D67D958C-DE32-4928-B1DB-3856785F698A}" presName="node" presStyleLbl="node1" presStyleIdx="22" presStyleCnt="25">
        <dgm:presLayoutVars>
          <dgm:bulletEnabled val="1"/>
        </dgm:presLayoutVars>
      </dgm:prSet>
      <dgm:spPr/>
      <dgm:t>
        <a:bodyPr/>
        <a:lstStyle/>
        <a:p>
          <a:endParaRPr lang="fr-CA"/>
        </a:p>
      </dgm:t>
    </dgm:pt>
    <dgm:pt modelId="{5B6E86CD-48DF-4EE4-9C74-B62FFDCB835C}" type="pres">
      <dgm:prSet presAssocID="{CEA064F0-6773-4ABF-93F7-079C8704B62A}" presName="sibTrans" presStyleCnt="0"/>
      <dgm:spPr/>
    </dgm:pt>
    <dgm:pt modelId="{8E084485-E87F-41CF-8CEF-7B7BFCCE293F}" type="pres">
      <dgm:prSet presAssocID="{DCB68460-78DD-4C28-B73E-FAFFF67BDACB}" presName="node" presStyleLbl="node1" presStyleIdx="23" presStyleCnt="25">
        <dgm:presLayoutVars>
          <dgm:bulletEnabled val="1"/>
        </dgm:presLayoutVars>
      </dgm:prSet>
      <dgm:spPr/>
      <dgm:t>
        <a:bodyPr/>
        <a:lstStyle/>
        <a:p>
          <a:endParaRPr lang="fr-CA"/>
        </a:p>
      </dgm:t>
    </dgm:pt>
    <dgm:pt modelId="{A9859B51-8F2C-44B2-A6B0-C67BF8CBECF3}" type="pres">
      <dgm:prSet presAssocID="{5CEBEBF5-DEE4-4947-8AC9-751016C08F88}" presName="sibTrans" presStyleCnt="0"/>
      <dgm:spPr/>
    </dgm:pt>
    <dgm:pt modelId="{984DE0B4-4433-45A8-BD3E-CA6B64551B57}" type="pres">
      <dgm:prSet presAssocID="{3C3F53F3-0CB2-44EE-80DA-D651C51C79AC}" presName="node" presStyleLbl="node1" presStyleIdx="24" presStyleCnt="25">
        <dgm:presLayoutVars>
          <dgm:bulletEnabled val="1"/>
        </dgm:presLayoutVars>
      </dgm:prSet>
      <dgm:spPr/>
      <dgm:t>
        <a:bodyPr/>
        <a:lstStyle/>
        <a:p>
          <a:endParaRPr lang="fr-CA"/>
        </a:p>
      </dgm:t>
    </dgm:pt>
  </dgm:ptLst>
  <dgm:cxnLst>
    <dgm:cxn modelId="{406AD343-28CB-40DE-B3D8-A4876B16C279}" srcId="{0F3CA1D8-38B5-416F-86E7-18A5218C002D}" destId="{6A73C91C-D7E5-4FFF-9A37-9E62E3765071}" srcOrd="9" destOrd="0" parTransId="{B18D882D-556F-4C7E-8C6E-10B04D2945BD}" sibTransId="{FD8C96AA-579F-458B-869F-AF1060DE2D51}"/>
    <dgm:cxn modelId="{20E3049C-5611-41DF-8170-BF72F4521455}" srcId="{0F3CA1D8-38B5-416F-86E7-18A5218C002D}" destId="{EF6071F3-4DEE-442A-8764-DE6DCF3EEBF6}" srcOrd="19" destOrd="0" parTransId="{59E51EBA-5146-411C-89D6-FE7D502DFCA6}" sibTransId="{0566EB80-3CFA-4F9B-B2E6-8B2DF9FA639B}"/>
    <dgm:cxn modelId="{ECDD777C-42C5-4883-ABD9-D1BE90D80918}" type="presOf" srcId="{2CCE570E-84D6-447F-825C-97ACC9A76DC7}" destId="{81AF0AA8-3BDE-45DB-80CA-16633A9BA61E}" srcOrd="0" destOrd="0" presId="urn:microsoft.com/office/officeart/2005/8/layout/default#1"/>
    <dgm:cxn modelId="{A8C8987F-F3CF-4A07-A395-752D1AE20DF3}" srcId="{0F3CA1D8-38B5-416F-86E7-18A5218C002D}" destId="{629A442F-41EC-47E0-AF95-26637D0B947F}" srcOrd="8" destOrd="0" parTransId="{5FFB6048-0FE3-44EB-B91F-8A1B172BAEEB}" sibTransId="{024DC443-87A4-4DDD-A441-6FBC5B5AE754}"/>
    <dgm:cxn modelId="{9BFFA179-416C-4796-B491-86DF6AC7EBC4}" srcId="{0F3CA1D8-38B5-416F-86E7-18A5218C002D}" destId="{941A56C1-852B-4404-918F-1B6AA2C3D7ED}" srcOrd="6" destOrd="0" parTransId="{E570F953-1334-4ED1-9E26-DE69F77B13C4}" sibTransId="{E72F1136-E81A-4A1E-B680-D095268A6C05}"/>
    <dgm:cxn modelId="{1171D823-028A-485E-8BCE-CB4848FD6DF7}" srcId="{0F3CA1D8-38B5-416F-86E7-18A5218C002D}" destId="{7810662E-B8D9-4D9B-8F19-9C6C859A4EEE}" srcOrd="11" destOrd="0" parTransId="{EB46CC43-F397-4415-9F40-2E0F1EB0D1A2}" sibTransId="{F632A662-7F40-4EB6-AE14-D351DC2A3364}"/>
    <dgm:cxn modelId="{6478A658-E124-4714-8AEB-81E7D6801DBD}" srcId="{0F3CA1D8-38B5-416F-86E7-18A5218C002D}" destId="{3E48690F-A2B5-4FE5-9ED2-A8CF13C7D975}" srcOrd="16" destOrd="0" parTransId="{2B49477E-35FA-4B77-ABEF-B9C875650460}" sibTransId="{7D05F600-83B2-4C75-90CA-70AE9ACF2689}"/>
    <dgm:cxn modelId="{DD9D1511-5C5D-475C-B5F2-3F84AEB866FA}" type="presOf" srcId="{EF6071F3-4DEE-442A-8764-DE6DCF3EEBF6}" destId="{3936EA50-6E5F-4667-94DB-E02518623D35}" srcOrd="0" destOrd="0" presId="urn:microsoft.com/office/officeart/2005/8/layout/default#1"/>
    <dgm:cxn modelId="{260CB6FC-14AE-4144-B15F-81993D137F6A}" srcId="{0F3CA1D8-38B5-416F-86E7-18A5218C002D}" destId="{70DD47E0-FEE3-404F-A307-A56EB7BDAB24}" srcOrd="13" destOrd="0" parTransId="{93DA3EB7-E340-43A0-9CAD-62BC809BC413}" sibTransId="{4BF3BE3D-A194-4804-8E8E-D2ECAF106628}"/>
    <dgm:cxn modelId="{76C2799F-FBF6-4AFF-AD87-E390A2365299}" type="presOf" srcId="{0F3CA1D8-38B5-416F-86E7-18A5218C002D}" destId="{A3D8EF7A-5D4C-4496-B95A-2B816B6A9DE0}" srcOrd="0" destOrd="0" presId="urn:microsoft.com/office/officeart/2005/8/layout/default#1"/>
    <dgm:cxn modelId="{E987E6CC-5146-4A6A-8239-5D4188C4B43F}" type="presOf" srcId="{DE17551F-7D85-4D06-BA90-4A0AFA57A406}" destId="{B21DEEA9-C091-436F-8FEC-5C2271E08447}" srcOrd="0" destOrd="0" presId="urn:microsoft.com/office/officeart/2005/8/layout/default#1"/>
    <dgm:cxn modelId="{DEF6591B-CD9B-445C-B859-DBF580D881DD}" srcId="{0F3CA1D8-38B5-416F-86E7-18A5218C002D}" destId="{3C3F53F3-0CB2-44EE-80DA-D651C51C79AC}" srcOrd="24" destOrd="0" parTransId="{2E5ADE4C-17A1-4390-A455-841BFBADA4B2}" sibTransId="{5EDCA4CF-172C-4FA5-9053-04D99ADDEF75}"/>
    <dgm:cxn modelId="{966224D9-06C9-4A3F-A7A6-4332AB9801F8}" srcId="{0F3CA1D8-38B5-416F-86E7-18A5218C002D}" destId="{E4350639-FD6D-4C5E-9673-56525E287A2B}" srcOrd="5" destOrd="0" parTransId="{773479A3-BA19-42CB-9F22-BAB59139DED0}" sibTransId="{6E7E9CFA-5428-4EE4-BD23-15CBA0598C84}"/>
    <dgm:cxn modelId="{78305308-9755-43B8-935E-AA0399665C30}" type="presOf" srcId="{3E48690F-A2B5-4FE5-9ED2-A8CF13C7D975}" destId="{97068998-80E0-4501-BC15-A53A497BF799}" srcOrd="0" destOrd="0" presId="urn:microsoft.com/office/officeart/2005/8/layout/default#1"/>
    <dgm:cxn modelId="{CEFCDEB3-6ABD-4F62-8AAC-E3CFFED0EDCF}" type="presOf" srcId="{7810662E-B8D9-4D9B-8F19-9C6C859A4EEE}" destId="{AC237EA2-509F-45E5-BF24-828381B63922}" srcOrd="0" destOrd="0" presId="urn:microsoft.com/office/officeart/2005/8/layout/default#1"/>
    <dgm:cxn modelId="{0C5A23FE-2EB4-422C-8D4A-1D12DB8D3C78}" srcId="{0F3CA1D8-38B5-416F-86E7-18A5218C002D}" destId="{E25FCA06-41CA-42D1-A820-8CBBD3D0F86F}" srcOrd="21" destOrd="0" parTransId="{2B76D9A8-2133-4800-AB96-C56683C819CA}" sibTransId="{F7DA0CA2-9F0C-4EF3-82A1-E4084DD141E7}"/>
    <dgm:cxn modelId="{2BEAC6F7-4F31-44C1-9E7F-BB3632D831BE}" srcId="{0F3CA1D8-38B5-416F-86E7-18A5218C002D}" destId="{066BF7C4-C23B-46A5-AA93-B39C33BE41BB}" srcOrd="12" destOrd="0" parTransId="{65271A8C-B534-42F7-B387-FD6B52199B81}" sibTransId="{67A1D8FC-52C8-4BE4-944B-E7950348FCBF}"/>
    <dgm:cxn modelId="{36392C2F-88E1-43E1-8FB0-3C04FC73EDD4}" type="presOf" srcId="{941A56C1-852B-4404-918F-1B6AA2C3D7ED}" destId="{3635267C-6E1F-48B2-934C-0907A7E9E34A}" srcOrd="0" destOrd="0" presId="urn:microsoft.com/office/officeart/2005/8/layout/default#1"/>
    <dgm:cxn modelId="{7A964ACD-B306-42A4-A22B-57D2017B67D6}" srcId="{0F3CA1D8-38B5-416F-86E7-18A5218C002D}" destId="{DF258DB1-07E2-45DC-8F20-EF786F2654D2}" srcOrd="4" destOrd="0" parTransId="{02081EC2-45F0-47FD-A5C2-D25FEF84DCCC}" sibTransId="{4A8A9AD0-4266-4BAB-8515-1D729750C8F6}"/>
    <dgm:cxn modelId="{8DD40C7E-D024-417F-B014-F566AC68D7DD}" type="presOf" srcId="{629A442F-41EC-47E0-AF95-26637D0B947F}" destId="{0C8AAA1C-6F2D-4F9A-95AC-83E65E56FB6C}" srcOrd="0" destOrd="0" presId="urn:microsoft.com/office/officeart/2005/8/layout/default#1"/>
    <dgm:cxn modelId="{C8546DCA-1EBC-4E25-A0C9-7E43C56C6DD7}" srcId="{0F3CA1D8-38B5-416F-86E7-18A5218C002D}" destId="{D67D958C-DE32-4928-B1DB-3856785F698A}" srcOrd="22" destOrd="0" parTransId="{8A130C90-868B-4E57-9E9D-C59E03E94647}" sibTransId="{CEA064F0-6773-4ABF-93F7-079C8704B62A}"/>
    <dgm:cxn modelId="{37517B22-2A39-44BA-9A46-B40902560AAC}" srcId="{0F3CA1D8-38B5-416F-86E7-18A5218C002D}" destId="{9863ACA9-5A84-4898-A104-7502B1B90689}" srcOrd="0" destOrd="0" parTransId="{39FB31C9-628F-4178-93E4-030A6B466D06}" sibTransId="{71F60BD9-824E-4913-A3B4-1742CB6B7238}"/>
    <dgm:cxn modelId="{AB9C5BF0-5B03-4985-8848-CFB18B2A4433}" srcId="{0F3CA1D8-38B5-416F-86E7-18A5218C002D}" destId="{EAA107AE-EFB3-4228-B82A-1EFB09847B8D}" srcOrd="14" destOrd="0" parTransId="{199DDE34-636B-486C-8614-684AB8C3DB58}" sibTransId="{C2DE5940-76CB-4CE3-97DB-60CCEC63A249}"/>
    <dgm:cxn modelId="{26B4608B-023B-4E4D-B9B4-9B1395C771BE}" type="presOf" srcId="{6A73C91C-D7E5-4FFF-9A37-9E62E3765071}" destId="{14000270-9614-4B75-9F57-6284990EF554}" srcOrd="0" destOrd="0" presId="urn:microsoft.com/office/officeart/2005/8/layout/default#1"/>
    <dgm:cxn modelId="{669D7C1D-0D5D-496E-B1B2-48B3D199D493}" type="presOf" srcId="{066BF7C4-C23B-46A5-AA93-B39C33BE41BB}" destId="{33023D0C-6904-4CD0-AB3A-1F0FE0F63701}" srcOrd="0" destOrd="0" presId="urn:microsoft.com/office/officeart/2005/8/layout/default#1"/>
    <dgm:cxn modelId="{55873EF8-3C78-41DC-ABA4-6F93C775ABDB}" type="presOf" srcId="{D67D958C-DE32-4928-B1DB-3856785F698A}" destId="{A7455969-7870-4937-B3AD-4D9584FC728C}" srcOrd="0" destOrd="0" presId="urn:microsoft.com/office/officeart/2005/8/layout/default#1"/>
    <dgm:cxn modelId="{0E96EA60-52E9-442D-A39F-1CE4BDA67469}" srcId="{0F3CA1D8-38B5-416F-86E7-18A5218C002D}" destId="{6CBB1FC2-2B20-4142-8F04-15E3A0368EEC}" srcOrd="17" destOrd="0" parTransId="{AE667806-8CF9-40B4-9562-05CF5CA7A054}" sibTransId="{52C6560A-3770-4470-94F7-EA7CC004811E}"/>
    <dgm:cxn modelId="{E74EB5E6-D797-4AEF-8208-4E45741A94B0}" type="presOf" srcId="{EAA107AE-EFB3-4228-B82A-1EFB09847B8D}" destId="{10663BE8-6E79-4714-847B-64C58C741579}" srcOrd="0" destOrd="0" presId="urn:microsoft.com/office/officeart/2005/8/layout/default#1"/>
    <dgm:cxn modelId="{1DCE344B-9DC2-42BC-B2AD-BF5935F82C16}" srcId="{0F3CA1D8-38B5-416F-86E7-18A5218C002D}" destId="{2CCE570E-84D6-447F-825C-97ACC9A76DC7}" srcOrd="1" destOrd="0" parTransId="{AF95CE6B-99C4-4996-A5E3-0933A880A403}" sibTransId="{142B88A3-9AB4-4C2A-93B8-DD9A7B531E4E}"/>
    <dgm:cxn modelId="{A66B4E22-0604-44D9-8E0D-19F3FB846A76}" type="presOf" srcId="{B1F1F97B-8B4D-4516-A3E8-D6D430C6C8BA}" destId="{FF1B0DC8-81CF-4F45-A20E-E65C430F5C79}" srcOrd="0" destOrd="0" presId="urn:microsoft.com/office/officeart/2005/8/layout/default#1"/>
    <dgm:cxn modelId="{85462EEB-EDEB-4543-867D-A297A1572154}" type="presOf" srcId="{70DD47E0-FEE3-404F-A307-A56EB7BDAB24}" destId="{0F56C47E-805B-466F-ACDE-C12AC8A310A8}" srcOrd="0" destOrd="0" presId="urn:microsoft.com/office/officeart/2005/8/layout/default#1"/>
    <dgm:cxn modelId="{3E8C5DB0-236C-4534-BDCE-10EB417917D7}" srcId="{0F3CA1D8-38B5-416F-86E7-18A5218C002D}" destId="{DCB68460-78DD-4C28-B73E-FAFFF67BDACB}" srcOrd="23" destOrd="0" parTransId="{9DA7156C-4A00-430C-8ED7-932EAC50E1B3}" sibTransId="{5CEBEBF5-DEE4-4947-8AC9-751016C08F88}"/>
    <dgm:cxn modelId="{8229F32E-BDBC-4E5D-9372-2B61F74AAF13}" srcId="{0F3CA1D8-38B5-416F-86E7-18A5218C002D}" destId="{DE17551F-7D85-4D06-BA90-4A0AFA57A406}" srcOrd="3" destOrd="0" parTransId="{C1A7687F-2779-4CCF-9F80-4D955569A087}" sibTransId="{C03D307D-CE47-4C6F-BD1A-81EE4C9ECC77}"/>
    <dgm:cxn modelId="{19A06E09-47F3-4D88-8D45-30AF4511CFA6}" type="presOf" srcId="{9863ACA9-5A84-4898-A104-7502B1B90689}" destId="{D1B39D78-AC63-46FA-9370-1D817A5B60FA}" srcOrd="0" destOrd="0" presId="urn:microsoft.com/office/officeart/2005/8/layout/default#1"/>
    <dgm:cxn modelId="{7155552E-8593-4DEB-B8A0-01860622F95F}" type="presOf" srcId="{DF258DB1-07E2-45DC-8F20-EF786F2654D2}" destId="{D46A5201-2809-4366-8821-75B404A8DD30}" srcOrd="0" destOrd="0" presId="urn:microsoft.com/office/officeart/2005/8/layout/default#1"/>
    <dgm:cxn modelId="{E39D5832-CC24-425F-A9D4-B73E08ED64A6}" type="presOf" srcId="{0BF61CEE-F72C-4C11-AE63-B8EFA8D69868}" destId="{A2E8E7EF-E671-4235-A227-7FA197CDA1E8}" srcOrd="0" destOrd="0" presId="urn:microsoft.com/office/officeart/2005/8/layout/default#1"/>
    <dgm:cxn modelId="{CE073953-CF1C-4B10-A719-333E24A74D42}" srcId="{0F3CA1D8-38B5-416F-86E7-18A5218C002D}" destId="{35D77EA8-DC0B-4D3D-ACA8-2B8C103021FF}" srcOrd="15" destOrd="0" parTransId="{FFE721D6-7DD5-4FBC-83F7-9D3DC8189142}" sibTransId="{5DE79FC5-4B76-4ADD-A509-B0D3EA1CC90A}"/>
    <dgm:cxn modelId="{7F885785-199D-4EF9-A440-632F55D8F632}" type="presOf" srcId="{E4350639-FD6D-4C5E-9673-56525E287A2B}" destId="{C0CD4BAE-C234-4494-BCCC-0C7D2284D61A}" srcOrd="0" destOrd="0" presId="urn:microsoft.com/office/officeart/2005/8/layout/default#1"/>
    <dgm:cxn modelId="{6A47B67C-D42D-4C00-A80D-2B6994284EE3}" type="presOf" srcId="{35D77EA8-DC0B-4D3D-ACA8-2B8C103021FF}" destId="{64C350FB-025E-435F-AF00-C429397C57D3}" srcOrd="0" destOrd="0" presId="urn:microsoft.com/office/officeart/2005/8/layout/default#1"/>
    <dgm:cxn modelId="{32866B7F-1695-4C99-A0C7-2B00292FF57A}" type="presOf" srcId="{3F69BBBD-18D6-4945-925B-6E76F76758E4}" destId="{6C9F7FF8-AF80-4FAE-997F-6DC3DF81DB5C}" srcOrd="0" destOrd="0" presId="urn:microsoft.com/office/officeart/2005/8/layout/default#1"/>
    <dgm:cxn modelId="{EDED087C-3E29-4DE9-AAA0-A500C0EEF573}" type="presOf" srcId="{3C3F53F3-0CB2-44EE-80DA-D651C51C79AC}" destId="{984DE0B4-4433-45A8-BD3E-CA6B64551B57}" srcOrd="0" destOrd="0" presId="urn:microsoft.com/office/officeart/2005/8/layout/default#1"/>
    <dgm:cxn modelId="{761BF263-99F1-43AC-AF4D-D4656F9496D3}" srcId="{0F3CA1D8-38B5-416F-86E7-18A5218C002D}" destId="{0BF61CEE-F72C-4C11-AE63-B8EFA8D69868}" srcOrd="20" destOrd="0" parTransId="{61103ACD-D039-48C1-9FD8-C1D1C75BE3AE}" sibTransId="{8CED2CDF-1BC8-4D07-A00B-37074D9CF281}"/>
    <dgm:cxn modelId="{673DA77B-C55C-47CD-BE1C-9E9715D3DF35}" type="presOf" srcId="{6CBB1FC2-2B20-4142-8F04-15E3A0368EEC}" destId="{447F5626-AE46-47C4-9020-8AD29A872B54}" srcOrd="0" destOrd="0" presId="urn:microsoft.com/office/officeart/2005/8/layout/default#1"/>
    <dgm:cxn modelId="{93BF2388-C022-4335-9409-592382025902}" srcId="{0F3CA1D8-38B5-416F-86E7-18A5218C002D}" destId="{B1F1F97B-8B4D-4516-A3E8-D6D430C6C8BA}" srcOrd="18" destOrd="0" parTransId="{3255FE52-3215-4B80-BC35-C9C5F9BE3E97}" sibTransId="{31740276-3863-4DE2-A5A8-6A1F79611750}"/>
    <dgm:cxn modelId="{34BA926D-9F08-41D8-BDC4-665FDD331D1F}" type="presOf" srcId="{E25FCA06-41CA-42D1-A820-8CBBD3D0F86F}" destId="{5E34C424-DDF6-453B-9BE8-85C8D6396A71}" srcOrd="0" destOrd="0" presId="urn:microsoft.com/office/officeart/2005/8/layout/default#1"/>
    <dgm:cxn modelId="{8B0ADDD2-E183-49B0-9DE3-0CF914A449B2}" srcId="{0F3CA1D8-38B5-416F-86E7-18A5218C002D}" destId="{3F69BBBD-18D6-4945-925B-6E76F76758E4}" srcOrd="2" destOrd="0" parTransId="{DD5A04D8-2F88-4859-B711-28C5F3AC8094}" sibTransId="{698A08E8-0B1C-41DC-81F7-3E381429135F}"/>
    <dgm:cxn modelId="{8D8FA894-3985-4127-9345-0C58B55064EE}" type="presOf" srcId="{9A42E0C2-FBA1-472F-A304-9B6859CC8941}" destId="{CA4BC5FD-CAB1-438E-915A-2E36A35D9D96}" srcOrd="0" destOrd="0" presId="urn:microsoft.com/office/officeart/2005/8/layout/default#1"/>
    <dgm:cxn modelId="{ED022478-74D6-4291-B30A-062D42B8BF34}" type="presOf" srcId="{DCB68460-78DD-4C28-B73E-FAFFF67BDACB}" destId="{8E084485-E87F-41CF-8CEF-7B7BFCCE293F}" srcOrd="0" destOrd="0" presId="urn:microsoft.com/office/officeart/2005/8/layout/default#1"/>
    <dgm:cxn modelId="{793E65C0-6507-4B66-9710-7E145C8A76BC}" srcId="{0F3CA1D8-38B5-416F-86E7-18A5218C002D}" destId="{7C3451A7-0DC7-4FE1-A774-1DDBC4551572}" srcOrd="7" destOrd="0" parTransId="{B673C256-B58D-4AE1-8678-E6239F95018E}" sibTransId="{3900AFAF-633B-4FA5-9B22-5F9F1B74017B}"/>
    <dgm:cxn modelId="{BFD34A71-9B3A-49B5-B2FA-C008925DC352}" type="presOf" srcId="{7C3451A7-0DC7-4FE1-A774-1DDBC4551572}" destId="{7AEA5B03-532A-4096-8A2B-C6F3F9725761}" srcOrd="0" destOrd="0" presId="urn:microsoft.com/office/officeart/2005/8/layout/default#1"/>
    <dgm:cxn modelId="{72FF985A-D28D-4F69-BC2E-3713BC088023}" srcId="{0F3CA1D8-38B5-416F-86E7-18A5218C002D}" destId="{9A42E0C2-FBA1-472F-A304-9B6859CC8941}" srcOrd="10" destOrd="0" parTransId="{2D4841B5-2090-4BD8-94F3-C47A25BC7C17}" sibTransId="{691FE74B-95CA-454C-BD9F-1668C802532C}"/>
    <dgm:cxn modelId="{76EDC1DD-51A6-4778-9C4D-EA41B084F99C}" type="presParOf" srcId="{A3D8EF7A-5D4C-4496-B95A-2B816B6A9DE0}" destId="{D1B39D78-AC63-46FA-9370-1D817A5B60FA}" srcOrd="0" destOrd="0" presId="urn:microsoft.com/office/officeart/2005/8/layout/default#1"/>
    <dgm:cxn modelId="{596CCFE9-CA38-4294-A9B1-0F35F26EEEFC}" type="presParOf" srcId="{A3D8EF7A-5D4C-4496-B95A-2B816B6A9DE0}" destId="{0FE1457E-73F8-4705-AB40-93CBAECBE5B6}" srcOrd="1" destOrd="0" presId="urn:microsoft.com/office/officeart/2005/8/layout/default#1"/>
    <dgm:cxn modelId="{3CAE504C-5B23-444E-BC84-EE5848B314C0}" type="presParOf" srcId="{A3D8EF7A-5D4C-4496-B95A-2B816B6A9DE0}" destId="{81AF0AA8-3BDE-45DB-80CA-16633A9BA61E}" srcOrd="2" destOrd="0" presId="urn:microsoft.com/office/officeart/2005/8/layout/default#1"/>
    <dgm:cxn modelId="{5FB7B40D-AAD4-429B-9FE7-C6D4560F4CA8}" type="presParOf" srcId="{A3D8EF7A-5D4C-4496-B95A-2B816B6A9DE0}" destId="{2FE812CE-4122-4443-9F9A-061DE0AD5CDB}" srcOrd="3" destOrd="0" presId="urn:microsoft.com/office/officeart/2005/8/layout/default#1"/>
    <dgm:cxn modelId="{1191F91C-36F0-47E6-A423-3DD8A0F9241C}" type="presParOf" srcId="{A3D8EF7A-5D4C-4496-B95A-2B816B6A9DE0}" destId="{6C9F7FF8-AF80-4FAE-997F-6DC3DF81DB5C}" srcOrd="4" destOrd="0" presId="urn:microsoft.com/office/officeart/2005/8/layout/default#1"/>
    <dgm:cxn modelId="{C6F36472-997F-4B3F-B008-AD5CAB0CC114}" type="presParOf" srcId="{A3D8EF7A-5D4C-4496-B95A-2B816B6A9DE0}" destId="{2912EF80-9236-4779-9F4C-F859BCF81318}" srcOrd="5" destOrd="0" presId="urn:microsoft.com/office/officeart/2005/8/layout/default#1"/>
    <dgm:cxn modelId="{2174BACE-871A-4ACB-806E-DA63076E972A}" type="presParOf" srcId="{A3D8EF7A-5D4C-4496-B95A-2B816B6A9DE0}" destId="{B21DEEA9-C091-436F-8FEC-5C2271E08447}" srcOrd="6" destOrd="0" presId="urn:microsoft.com/office/officeart/2005/8/layout/default#1"/>
    <dgm:cxn modelId="{8C9EE36A-7219-4CC7-A9FA-1795CE715D43}" type="presParOf" srcId="{A3D8EF7A-5D4C-4496-B95A-2B816B6A9DE0}" destId="{4A597581-E550-4193-BF76-6AE341E47C55}" srcOrd="7" destOrd="0" presId="urn:microsoft.com/office/officeart/2005/8/layout/default#1"/>
    <dgm:cxn modelId="{F55762F2-BD6C-4705-9AB7-29DEA78E4006}" type="presParOf" srcId="{A3D8EF7A-5D4C-4496-B95A-2B816B6A9DE0}" destId="{D46A5201-2809-4366-8821-75B404A8DD30}" srcOrd="8" destOrd="0" presId="urn:microsoft.com/office/officeart/2005/8/layout/default#1"/>
    <dgm:cxn modelId="{B368E9A9-C449-4983-9379-F54916619204}" type="presParOf" srcId="{A3D8EF7A-5D4C-4496-B95A-2B816B6A9DE0}" destId="{12C6EDEB-7820-47AA-9971-F6CE42C6385E}" srcOrd="9" destOrd="0" presId="urn:microsoft.com/office/officeart/2005/8/layout/default#1"/>
    <dgm:cxn modelId="{6629DE62-B4AF-43A2-B12B-3C23D80058A7}" type="presParOf" srcId="{A3D8EF7A-5D4C-4496-B95A-2B816B6A9DE0}" destId="{C0CD4BAE-C234-4494-BCCC-0C7D2284D61A}" srcOrd="10" destOrd="0" presId="urn:microsoft.com/office/officeart/2005/8/layout/default#1"/>
    <dgm:cxn modelId="{C16A3EC9-4319-44A0-AF7E-145932BD38FD}" type="presParOf" srcId="{A3D8EF7A-5D4C-4496-B95A-2B816B6A9DE0}" destId="{49F330A8-C12F-4B61-9E4E-993FEE53C3C1}" srcOrd="11" destOrd="0" presId="urn:microsoft.com/office/officeart/2005/8/layout/default#1"/>
    <dgm:cxn modelId="{F0288159-8279-4E82-AC1E-09573752F64A}" type="presParOf" srcId="{A3D8EF7A-5D4C-4496-B95A-2B816B6A9DE0}" destId="{3635267C-6E1F-48B2-934C-0907A7E9E34A}" srcOrd="12" destOrd="0" presId="urn:microsoft.com/office/officeart/2005/8/layout/default#1"/>
    <dgm:cxn modelId="{FE41B7F9-9E8C-451A-A018-FE7B33CD49C7}" type="presParOf" srcId="{A3D8EF7A-5D4C-4496-B95A-2B816B6A9DE0}" destId="{5880FF88-0D4B-42F5-B43C-DCCD223A4E61}" srcOrd="13" destOrd="0" presId="urn:microsoft.com/office/officeart/2005/8/layout/default#1"/>
    <dgm:cxn modelId="{FD7E400C-F09F-41F2-9ECF-CCD99EC9606D}" type="presParOf" srcId="{A3D8EF7A-5D4C-4496-B95A-2B816B6A9DE0}" destId="{7AEA5B03-532A-4096-8A2B-C6F3F9725761}" srcOrd="14" destOrd="0" presId="urn:microsoft.com/office/officeart/2005/8/layout/default#1"/>
    <dgm:cxn modelId="{922E61A5-E0BC-4752-8956-730ADC59C957}" type="presParOf" srcId="{A3D8EF7A-5D4C-4496-B95A-2B816B6A9DE0}" destId="{A6F588A4-6331-4C63-9634-6D0A6E251F7A}" srcOrd="15" destOrd="0" presId="urn:microsoft.com/office/officeart/2005/8/layout/default#1"/>
    <dgm:cxn modelId="{669FF3AE-9CAE-4B17-9096-C4FB3B744A5C}" type="presParOf" srcId="{A3D8EF7A-5D4C-4496-B95A-2B816B6A9DE0}" destId="{0C8AAA1C-6F2D-4F9A-95AC-83E65E56FB6C}" srcOrd="16" destOrd="0" presId="urn:microsoft.com/office/officeart/2005/8/layout/default#1"/>
    <dgm:cxn modelId="{91F6A086-0F5D-4E94-9E6D-0C62DB627A17}" type="presParOf" srcId="{A3D8EF7A-5D4C-4496-B95A-2B816B6A9DE0}" destId="{B91449FE-A7EE-4AEB-B34C-655C45192DDB}" srcOrd="17" destOrd="0" presId="urn:microsoft.com/office/officeart/2005/8/layout/default#1"/>
    <dgm:cxn modelId="{5A81B586-1801-426D-971F-2D24F40398C0}" type="presParOf" srcId="{A3D8EF7A-5D4C-4496-B95A-2B816B6A9DE0}" destId="{14000270-9614-4B75-9F57-6284990EF554}" srcOrd="18" destOrd="0" presId="urn:microsoft.com/office/officeart/2005/8/layout/default#1"/>
    <dgm:cxn modelId="{21035C13-9418-4FDE-BF32-3C765EDE99E5}" type="presParOf" srcId="{A3D8EF7A-5D4C-4496-B95A-2B816B6A9DE0}" destId="{F5E7B8C6-E7DE-4A8D-B2EB-92D5C99C94B1}" srcOrd="19" destOrd="0" presId="urn:microsoft.com/office/officeart/2005/8/layout/default#1"/>
    <dgm:cxn modelId="{590E5E97-5B05-4242-BCFA-D2E397BF7C15}" type="presParOf" srcId="{A3D8EF7A-5D4C-4496-B95A-2B816B6A9DE0}" destId="{CA4BC5FD-CAB1-438E-915A-2E36A35D9D96}" srcOrd="20" destOrd="0" presId="urn:microsoft.com/office/officeart/2005/8/layout/default#1"/>
    <dgm:cxn modelId="{CB7D5E1A-CE23-4F6E-AACD-669E4EAB462B}" type="presParOf" srcId="{A3D8EF7A-5D4C-4496-B95A-2B816B6A9DE0}" destId="{3F8DC259-523D-4BCE-8FA7-BEB6BEEF3C93}" srcOrd="21" destOrd="0" presId="urn:microsoft.com/office/officeart/2005/8/layout/default#1"/>
    <dgm:cxn modelId="{89C887EE-4987-48DE-A6A5-A08CF5BCE547}" type="presParOf" srcId="{A3D8EF7A-5D4C-4496-B95A-2B816B6A9DE0}" destId="{AC237EA2-509F-45E5-BF24-828381B63922}" srcOrd="22" destOrd="0" presId="urn:microsoft.com/office/officeart/2005/8/layout/default#1"/>
    <dgm:cxn modelId="{7B57C0F9-026C-415B-B68B-EA73DC51CEF2}" type="presParOf" srcId="{A3D8EF7A-5D4C-4496-B95A-2B816B6A9DE0}" destId="{A8CFFD41-04D9-4A16-9692-2054BEC7ADCB}" srcOrd="23" destOrd="0" presId="urn:microsoft.com/office/officeart/2005/8/layout/default#1"/>
    <dgm:cxn modelId="{68F928A3-DA5A-43EF-8AB8-6016D04B38AB}" type="presParOf" srcId="{A3D8EF7A-5D4C-4496-B95A-2B816B6A9DE0}" destId="{33023D0C-6904-4CD0-AB3A-1F0FE0F63701}" srcOrd="24" destOrd="0" presId="urn:microsoft.com/office/officeart/2005/8/layout/default#1"/>
    <dgm:cxn modelId="{290A6FF2-A7B9-4870-8B94-06F74A483240}" type="presParOf" srcId="{A3D8EF7A-5D4C-4496-B95A-2B816B6A9DE0}" destId="{B49BD76F-1656-48CE-955F-87F85CDA856D}" srcOrd="25" destOrd="0" presId="urn:microsoft.com/office/officeart/2005/8/layout/default#1"/>
    <dgm:cxn modelId="{65354C2D-5FDC-43CB-9B26-127E61D8A414}" type="presParOf" srcId="{A3D8EF7A-5D4C-4496-B95A-2B816B6A9DE0}" destId="{0F56C47E-805B-466F-ACDE-C12AC8A310A8}" srcOrd="26" destOrd="0" presId="urn:microsoft.com/office/officeart/2005/8/layout/default#1"/>
    <dgm:cxn modelId="{3ACAB452-1A45-465C-92F0-442034C3EFC8}" type="presParOf" srcId="{A3D8EF7A-5D4C-4496-B95A-2B816B6A9DE0}" destId="{281AB141-98EF-45C0-9E1C-885FB5A351B9}" srcOrd="27" destOrd="0" presId="urn:microsoft.com/office/officeart/2005/8/layout/default#1"/>
    <dgm:cxn modelId="{8D4CE960-5A1D-4157-A7FB-2DF0F6ACD71C}" type="presParOf" srcId="{A3D8EF7A-5D4C-4496-B95A-2B816B6A9DE0}" destId="{10663BE8-6E79-4714-847B-64C58C741579}" srcOrd="28" destOrd="0" presId="urn:microsoft.com/office/officeart/2005/8/layout/default#1"/>
    <dgm:cxn modelId="{0CE7450C-1363-41C7-A4B9-DBFEC80E8D10}" type="presParOf" srcId="{A3D8EF7A-5D4C-4496-B95A-2B816B6A9DE0}" destId="{2D9B1DCF-F023-45EE-A5C5-EA4CCF212A6C}" srcOrd="29" destOrd="0" presId="urn:microsoft.com/office/officeart/2005/8/layout/default#1"/>
    <dgm:cxn modelId="{AC8E3F5C-5460-4175-BDB0-2199A2B01E21}" type="presParOf" srcId="{A3D8EF7A-5D4C-4496-B95A-2B816B6A9DE0}" destId="{64C350FB-025E-435F-AF00-C429397C57D3}" srcOrd="30" destOrd="0" presId="urn:microsoft.com/office/officeart/2005/8/layout/default#1"/>
    <dgm:cxn modelId="{DBEDE47A-0372-4E79-A5E0-05F20C03B097}" type="presParOf" srcId="{A3D8EF7A-5D4C-4496-B95A-2B816B6A9DE0}" destId="{2BEAB63E-9DA8-48DB-8CBD-CC19DBB751CF}" srcOrd="31" destOrd="0" presId="urn:microsoft.com/office/officeart/2005/8/layout/default#1"/>
    <dgm:cxn modelId="{F9D1A620-C34F-43BD-BCDC-530A7B0AAD29}" type="presParOf" srcId="{A3D8EF7A-5D4C-4496-B95A-2B816B6A9DE0}" destId="{97068998-80E0-4501-BC15-A53A497BF799}" srcOrd="32" destOrd="0" presId="urn:microsoft.com/office/officeart/2005/8/layout/default#1"/>
    <dgm:cxn modelId="{E7AEBF30-7F99-4A56-900B-CBC5F8AD7267}" type="presParOf" srcId="{A3D8EF7A-5D4C-4496-B95A-2B816B6A9DE0}" destId="{CD31C688-20EA-4390-90A7-5DA5BF10159C}" srcOrd="33" destOrd="0" presId="urn:microsoft.com/office/officeart/2005/8/layout/default#1"/>
    <dgm:cxn modelId="{FE2E0BD4-848C-4361-8823-AD0D9D2FE523}" type="presParOf" srcId="{A3D8EF7A-5D4C-4496-B95A-2B816B6A9DE0}" destId="{447F5626-AE46-47C4-9020-8AD29A872B54}" srcOrd="34" destOrd="0" presId="urn:microsoft.com/office/officeart/2005/8/layout/default#1"/>
    <dgm:cxn modelId="{F52969BC-BEBC-49FA-ADB7-3C1B250B3BB3}" type="presParOf" srcId="{A3D8EF7A-5D4C-4496-B95A-2B816B6A9DE0}" destId="{ADB0DE63-554A-4D2F-9C2B-4DDBDB517CA4}" srcOrd="35" destOrd="0" presId="urn:microsoft.com/office/officeart/2005/8/layout/default#1"/>
    <dgm:cxn modelId="{54BD5760-2E8C-4814-B999-0545AB59F436}" type="presParOf" srcId="{A3D8EF7A-5D4C-4496-B95A-2B816B6A9DE0}" destId="{FF1B0DC8-81CF-4F45-A20E-E65C430F5C79}" srcOrd="36" destOrd="0" presId="urn:microsoft.com/office/officeart/2005/8/layout/default#1"/>
    <dgm:cxn modelId="{63FF810D-D530-4D86-8FC2-BEFAD75755FB}" type="presParOf" srcId="{A3D8EF7A-5D4C-4496-B95A-2B816B6A9DE0}" destId="{2A6DA740-25D7-4BE7-BD5F-870D4492A787}" srcOrd="37" destOrd="0" presId="urn:microsoft.com/office/officeart/2005/8/layout/default#1"/>
    <dgm:cxn modelId="{90B314BC-2F20-40DD-AF58-C5D6A740A349}" type="presParOf" srcId="{A3D8EF7A-5D4C-4496-B95A-2B816B6A9DE0}" destId="{3936EA50-6E5F-4667-94DB-E02518623D35}" srcOrd="38" destOrd="0" presId="urn:microsoft.com/office/officeart/2005/8/layout/default#1"/>
    <dgm:cxn modelId="{E26E198D-5C92-422E-B6E4-9A79ACB000E1}" type="presParOf" srcId="{A3D8EF7A-5D4C-4496-B95A-2B816B6A9DE0}" destId="{130A01DA-01C9-4661-B1A6-D4E0D2F04BB5}" srcOrd="39" destOrd="0" presId="urn:microsoft.com/office/officeart/2005/8/layout/default#1"/>
    <dgm:cxn modelId="{BD457B94-2639-4890-B4C6-6B73FCC371CE}" type="presParOf" srcId="{A3D8EF7A-5D4C-4496-B95A-2B816B6A9DE0}" destId="{A2E8E7EF-E671-4235-A227-7FA197CDA1E8}" srcOrd="40" destOrd="0" presId="urn:microsoft.com/office/officeart/2005/8/layout/default#1"/>
    <dgm:cxn modelId="{9EEC5AD4-148C-4ECA-8701-67959DFA4625}" type="presParOf" srcId="{A3D8EF7A-5D4C-4496-B95A-2B816B6A9DE0}" destId="{BC5992DC-1A4D-4E86-8646-FE13C493B4B8}" srcOrd="41" destOrd="0" presId="urn:microsoft.com/office/officeart/2005/8/layout/default#1"/>
    <dgm:cxn modelId="{924CB70D-9D62-4AA4-B08C-9D92BFA69B04}" type="presParOf" srcId="{A3D8EF7A-5D4C-4496-B95A-2B816B6A9DE0}" destId="{5E34C424-DDF6-453B-9BE8-85C8D6396A71}" srcOrd="42" destOrd="0" presId="urn:microsoft.com/office/officeart/2005/8/layout/default#1"/>
    <dgm:cxn modelId="{67CC3ACA-5959-42EB-A907-3007EE4ED671}" type="presParOf" srcId="{A3D8EF7A-5D4C-4496-B95A-2B816B6A9DE0}" destId="{41A25C6C-75D9-43D9-9AFF-BAE50752EBA1}" srcOrd="43" destOrd="0" presId="urn:microsoft.com/office/officeart/2005/8/layout/default#1"/>
    <dgm:cxn modelId="{7149A4C7-9C77-4190-9CFC-0CD2FBCD5043}" type="presParOf" srcId="{A3D8EF7A-5D4C-4496-B95A-2B816B6A9DE0}" destId="{A7455969-7870-4937-B3AD-4D9584FC728C}" srcOrd="44" destOrd="0" presId="urn:microsoft.com/office/officeart/2005/8/layout/default#1"/>
    <dgm:cxn modelId="{9F37D3A9-67E9-4F0A-8D60-6A4EA7912F17}" type="presParOf" srcId="{A3D8EF7A-5D4C-4496-B95A-2B816B6A9DE0}" destId="{5B6E86CD-48DF-4EE4-9C74-B62FFDCB835C}" srcOrd="45" destOrd="0" presId="urn:microsoft.com/office/officeart/2005/8/layout/default#1"/>
    <dgm:cxn modelId="{3662FA19-24E0-4E3C-9561-5AEA69D5CCF6}" type="presParOf" srcId="{A3D8EF7A-5D4C-4496-B95A-2B816B6A9DE0}" destId="{8E084485-E87F-41CF-8CEF-7B7BFCCE293F}" srcOrd="46" destOrd="0" presId="urn:microsoft.com/office/officeart/2005/8/layout/default#1"/>
    <dgm:cxn modelId="{AC691ADE-B01F-4DC5-941C-37449678AA79}" type="presParOf" srcId="{A3D8EF7A-5D4C-4496-B95A-2B816B6A9DE0}" destId="{A9859B51-8F2C-44B2-A6B0-C67BF8CBECF3}" srcOrd="47" destOrd="0" presId="urn:microsoft.com/office/officeart/2005/8/layout/default#1"/>
    <dgm:cxn modelId="{77791FAC-F426-4C3C-A4B9-5D45EB8563F9}" type="presParOf" srcId="{A3D8EF7A-5D4C-4496-B95A-2B816B6A9DE0}" destId="{984DE0B4-4433-45A8-BD3E-CA6B64551B57}" srcOrd="48" destOrd="0" presId="urn:microsoft.com/office/officeart/2005/8/layout/defaul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B39D78-AC63-46FA-9370-1D817A5B60FA}">
      <dsp:nvSpPr>
        <dsp:cNvPr id="0" name=""/>
        <dsp:cNvSpPr/>
      </dsp:nvSpPr>
      <dsp:spPr>
        <a:xfrm>
          <a:off x="2578" y="27023"/>
          <a:ext cx="1396045" cy="83762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Orthographes approchées</a:t>
          </a:r>
          <a:endParaRPr lang="fr-CA" sz="1200" b="0" kern="1200" dirty="0">
            <a:solidFill>
              <a:schemeClr val="tx1"/>
            </a:solidFill>
          </a:endParaRPr>
        </a:p>
      </dsp:txBody>
      <dsp:txXfrm>
        <a:off x="2578" y="27023"/>
        <a:ext cx="1396045" cy="837627"/>
      </dsp:txXfrm>
    </dsp:sp>
    <dsp:sp modelId="{81AF0AA8-3BDE-45DB-80CA-16633A9BA61E}">
      <dsp:nvSpPr>
        <dsp:cNvPr id="0" name=""/>
        <dsp:cNvSpPr/>
      </dsp:nvSpPr>
      <dsp:spPr>
        <a:xfrm>
          <a:off x="1538227" y="27023"/>
          <a:ext cx="1396045" cy="837627"/>
        </a:xfrm>
        <a:prstGeom prst="rect">
          <a:avLst/>
        </a:prstGeom>
        <a:gradFill rotWithShape="0">
          <a:gsLst>
            <a:gs pos="0">
              <a:schemeClr val="accent2">
                <a:hueOff val="-600000"/>
                <a:satOff val="-2083"/>
                <a:lumOff val="2500"/>
                <a:alphaOff val="0"/>
                <a:shade val="51000"/>
                <a:satMod val="130000"/>
              </a:schemeClr>
            </a:gs>
            <a:gs pos="80000">
              <a:schemeClr val="accent2">
                <a:hueOff val="-600000"/>
                <a:satOff val="-2083"/>
                <a:lumOff val="2500"/>
                <a:alphaOff val="0"/>
                <a:shade val="93000"/>
                <a:satMod val="130000"/>
              </a:schemeClr>
            </a:gs>
            <a:gs pos="100000">
              <a:schemeClr val="accent2">
                <a:hueOff val="-600000"/>
                <a:satOff val="-2083"/>
                <a:lumOff val="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Dictée</a:t>
          </a:r>
          <a:endParaRPr lang="fr-CA" sz="1200" b="0" kern="1200" dirty="0">
            <a:solidFill>
              <a:schemeClr val="tx1"/>
            </a:solidFill>
          </a:endParaRPr>
        </a:p>
      </dsp:txBody>
      <dsp:txXfrm>
        <a:off x="1538227" y="27023"/>
        <a:ext cx="1396045" cy="837627"/>
      </dsp:txXfrm>
    </dsp:sp>
    <dsp:sp modelId="{6C9F7FF8-AF80-4FAE-997F-6DC3DF81DB5C}">
      <dsp:nvSpPr>
        <dsp:cNvPr id="0" name=""/>
        <dsp:cNvSpPr/>
      </dsp:nvSpPr>
      <dsp:spPr>
        <a:xfrm>
          <a:off x="3073877" y="27023"/>
          <a:ext cx="1396045" cy="837627"/>
        </a:xfrm>
        <a:prstGeom prst="rect">
          <a:avLst/>
        </a:prstGeom>
        <a:gradFill rotWithShape="0">
          <a:gsLst>
            <a:gs pos="0">
              <a:schemeClr val="accent2">
                <a:hueOff val="-1200000"/>
                <a:satOff val="-4167"/>
                <a:lumOff val="5000"/>
                <a:alphaOff val="0"/>
                <a:shade val="51000"/>
                <a:satMod val="130000"/>
              </a:schemeClr>
            </a:gs>
            <a:gs pos="80000">
              <a:schemeClr val="accent2">
                <a:hueOff val="-1200000"/>
                <a:satOff val="-4167"/>
                <a:lumOff val="5000"/>
                <a:alphaOff val="0"/>
                <a:shade val="93000"/>
                <a:satMod val="130000"/>
              </a:schemeClr>
            </a:gs>
            <a:gs pos="100000">
              <a:schemeClr val="accent2">
                <a:hueOff val="-1200000"/>
                <a:satOff val="-4167"/>
                <a:lumOff val="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Grammaire</a:t>
          </a:r>
          <a:endParaRPr lang="fr-CA" sz="1200" b="0" kern="1200" dirty="0">
            <a:solidFill>
              <a:schemeClr val="tx1"/>
            </a:solidFill>
          </a:endParaRPr>
        </a:p>
      </dsp:txBody>
      <dsp:txXfrm>
        <a:off x="3073877" y="27023"/>
        <a:ext cx="1396045" cy="837627"/>
      </dsp:txXfrm>
    </dsp:sp>
    <dsp:sp modelId="{B21DEEA9-C091-436F-8FEC-5C2271E08447}">
      <dsp:nvSpPr>
        <dsp:cNvPr id="0" name=""/>
        <dsp:cNvSpPr/>
      </dsp:nvSpPr>
      <dsp:spPr>
        <a:xfrm>
          <a:off x="4609527" y="27023"/>
          <a:ext cx="1396045" cy="837627"/>
        </a:xfrm>
        <a:prstGeom prst="rect">
          <a:avLst/>
        </a:prstGeom>
        <a:gradFill rotWithShape="0">
          <a:gsLst>
            <a:gs pos="0">
              <a:schemeClr val="accent2">
                <a:hueOff val="-1800000"/>
                <a:satOff val="-6250"/>
                <a:lumOff val="7500"/>
                <a:alphaOff val="0"/>
                <a:shade val="51000"/>
                <a:satMod val="130000"/>
              </a:schemeClr>
            </a:gs>
            <a:gs pos="80000">
              <a:schemeClr val="accent2">
                <a:hueOff val="-1800000"/>
                <a:satOff val="-6250"/>
                <a:lumOff val="7500"/>
                <a:alphaOff val="0"/>
                <a:shade val="93000"/>
                <a:satMod val="130000"/>
              </a:schemeClr>
            </a:gs>
            <a:gs pos="100000">
              <a:schemeClr val="accent2">
                <a:hueOff val="-1800000"/>
                <a:satOff val="-6250"/>
                <a:lumOff val="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Récitation/préparation/pratique du vocabulaire</a:t>
          </a:r>
          <a:endParaRPr lang="fr-CA" sz="1200" b="0" kern="1200" dirty="0">
            <a:solidFill>
              <a:schemeClr val="tx1"/>
            </a:solidFill>
          </a:endParaRPr>
        </a:p>
      </dsp:txBody>
      <dsp:txXfrm>
        <a:off x="4609527" y="27023"/>
        <a:ext cx="1396045" cy="837627"/>
      </dsp:txXfrm>
    </dsp:sp>
    <dsp:sp modelId="{D46A5201-2809-4366-8821-75B404A8DD30}">
      <dsp:nvSpPr>
        <dsp:cNvPr id="0" name=""/>
        <dsp:cNvSpPr/>
      </dsp:nvSpPr>
      <dsp:spPr>
        <a:xfrm>
          <a:off x="6147754" y="19292"/>
          <a:ext cx="1396045" cy="837627"/>
        </a:xfrm>
        <a:prstGeom prst="rect">
          <a:avLst/>
        </a:prstGeom>
        <a:gradFill rotWithShape="0">
          <a:gsLst>
            <a:gs pos="0">
              <a:schemeClr val="accent2">
                <a:hueOff val="-2400000"/>
                <a:satOff val="-8334"/>
                <a:lumOff val="10000"/>
                <a:alphaOff val="0"/>
                <a:shade val="51000"/>
                <a:satMod val="130000"/>
              </a:schemeClr>
            </a:gs>
            <a:gs pos="80000">
              <a:schemeClr val="accent2">
                <a:hueOff val="-2400000"/>
                <a:satOff val="-8334"/>
                <a:lumOff val="10000"/>
                <a:alphaOff val="0"/>
                <a:shade val="93000"/>
                <a:satMod val="130000"/>
              </a:schemeClr>
            </a:gs>
            <a:gs pos="100000">
              <a:schemeClr val="accent2">
                <a:hueOff val="-2400000"/>
                <a:satOff val="-8334"/>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Écriture à partir de littérature jeunesse (+ résumés, compréhensions de lecture)</a:t>
          </a:r>
          <a:endParaRPr lang="fr-CA" sz="1200" b="0" kern="1200" dirty="0">
            <a:solidFill>
              <a:schemeClr val="tx1"/>
            </a:solidFill>
          </a:endParaRPr>
        </a:p>
      </dsp:txBody>
      <dsp:txXfrm>
        <a:off x="6147754" y="19292"/>
        <a:ext cx="1396045" cy="837627"/>
      </dsp:txXfrm>
    </dsp:sp>
    <dsp:sp modelId="{C0CD4BAE-C234-4494-BCCC-0C7D2284D61A}">
      <dsp:nvSpPr>
        <dsp:cNvPr id="0" name=""/>
        <dsp:cNvSpPr/>
      </dsp:nvSpPr>
      <dsp:spPr>
        <a:xfrm>
          <a:off x="2578" y="1004254"/>
          <a:ext cx="1396045" cy="837627"/>
        </a:xfrm>
        <a:prstGeom prst="rect">
          <a:avLst/>
        </a:prstGeom>
        <a:gradFill rotWithShape="0">
          <a:gsLst>
            <a:gs pos="0">
              <a:schemeClr val="accent2">
                <a:hueOff val="-3000000"/>
                <a:satOff val="-10417"/>
                <a:lumOff val="12500"/>
                <a:alphaOff val="0"/>
                <a:shade val="51000"/>
                <a:satMod val="130000"/>
              </a:schemeClr>
            </a:gs>
            <a:gs pos="80000">
              <a:schemeClr val="accent2">
                <a:hueOff val="-3000000"/>
                <a:satOff val="-10417"/>
                <a:lumOff val="12500"/>
                <a:alphaOff val="0"/>
                <a:shade val="93000"/>
                <a:satMod val="130000"/>
              </a:schemeClr>
            </a:gs>
            <a:gs pos="100000">
              <a:schemeClr val="accent2">
                <a:hueOff val="-3000000"/>
                <a:satOff val="-10417"/>
                <a:lumOff val="1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Écriture à partir d’images </a:t>
          </a:r>
          <a:endParaRPr lang="fr-CA" sz="1200" b="0" kern="1200" dirty="0">
            <a:solidFill>
              <a:schemeClr val="tx1"/>
            </a:solidFill>
          </a:endParaRPr>
        </a:p>
      </dsp:txBody>
      <dsp:txXfrm>
        <a:off x="2578" y="1004254"/>
        <a:ext cx="1396045" cy="837627"/>
      </dsp:txXfrm>
    </dsp:sp>
    <dsp:sp modelId="{3635267C-6E1F-48B2-934C-0907A7E9E34A}">
      <dsp:nvSpPr>
        <dsp:cNvPr id="0" name=""/>
        <dsp:cNvSpPr/>
      </dsp:nvSpPr>
      <dsp:spPr>
        <a:xfrm>
          <a:off x="1538227" y="1004254"/>
          <a:ext cx="1396045" cy="837627"/>
        </a:xfrm>
        <a:prstGeom prst="rect">
          <a:avLst/>
        </a:prstGeom>
        <a:gradFill rotWithShape="0">
          <a:gsLst>
            <a:gs pos="0">
              <a:schemeClr val="accent2">
                <a:hueOff val="-3600000"/>
                <a:satOff val="-12501"/>
                <a:lumOff val="15000"/>
                <a:alphaOff val="0"/>
                <a:shade val="51000"/>
                <a:satMod val="130000"/>
              </a:schemeClr>
            </a:gs>
            <a:gs pos="80000">
              <a:schemeClr val="accent2">
                <a:hueOff val="-3600000"/>
                <a:satOff val="-12501"/>
                <a:lumOff val="15000"/>
                <a:alphaOff val="0"/>
                <a:shade val="93000"/>
                <a:satMod val="130000"/>
              </a:schemeClr>
            </a:gs>
            <a:gs pos="100000">
              <a:schemeClr val="accent2">
                <a:hueOff val="-3600000"/>
                <a:satOff val="-12501"/>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Écriture à partir de l’analyse d’un personnage</a:t>
          </a:r>
          <a:endParaRPr lang="fr-CA" sz="1200" b="0" kern="1200" dirty="0">
            <a:solidFill>
              <a:schemeClr val="tx1"/>
            </a:solidFill>
          </a:endParaRPr>
        </a:p>
      </dsp:txBody>
      <dsp:txXfrm>
        <a:off x="1538227" y="1004254"/>
        <a:ext cx="1396045" cy="837627"/>
      </dsp:txXfrm>
    </dsp:sp>
    <dsp:sp modelId="{7AEA5B03-532A-4096-8A2B-C6F3F9725761}">
      <dsp:nvSpPr>
        <dsp:cNvPr id="0" name=""/>
        <dsp:cNvSpPr/>
      </dsp:nvSpPr>
      <dsp:spPr>
        <a:xfrm>
          <a:off x="3073877" y="1004254"/>
          <a:ext cx="1396045" cy="837627"/>
        </a:xfrm>
        <a:prstGeom prst="rect">
          <a:avLst/>
        </a:prstGeom>
        <a:gradFill rotWithShape="0">
          <a:gsLst>
            <a:gs pos="0">
              <a:schemeClr val="accent2">
                <a:hueOff val="-4200000"/>
                <a:satOff val="-14584"/>
                <a:lumOff val="17500"/>
                <a:alphaOff val="0"/>
                <a:shade val="51000"/>
                <a:satMod val="130000"/>
              </a:schemeClr>
            </a:gs>
            <a:gs pos="80000">
              <a:schemeClr val="accent2">
                <a:hueOff val="-4200000"/>
                <a:satOff val="-14584"/>
                <a:lumOff val="17500"/>
                <a:alphaOff val="0"/>
                <a:shade val="93000"/>
                <a:satMod val="130000"/>
              </a:schemeClr>
            </a:gs>
            <a:gs pos="100000">
              <a:schemeClr val="accent2">
                <a:hueOff val="-4200000"/>
                <a:satOff val="-14584"/>
                <a:lumOff val="1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Écriture à partir de souvenirs (ex. vacances de Noël)</a:t>
          </a:r>
          <a:endParaRPr lang="fr-CA" sz="1200" b="0" kern="1200" dirty="0">
            <a:solidFill>
              <a:schemeClr val="tx1"/>
            </a:solidFill>
          </a:endParaRPr>
        </a:p>
      </dsp:txBody>
      <dsp:txXfrm>
        <a:off x="3073877" y="1004254"/>
        <a:ext cx="1396045" cy="837627"/>
      </dsp:txXfrm>
    </dsp:sp>
    <dsp:sp modelId="{0C8AAA1C-6F2D-4F9A-95AC-83E65E56FB6C}">
      <dsp:nvSpPr>
        <dsp:cNvPr id="0" name=""/>
        <dsp:cNvSpPr/>
      </dsp:nvSpPr>
      <dsp:spPr>
        <a:xfrm>
          <a:off x="4609527" y="1004254"/>
          <a:ext cx="1396045" cy="837627"/>
        </a:xfrm>
        <a:prstGeom prst="rect">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Histoire à compléter</a:t>
          </a:r>
          <a:endParaRPr lang="fr-CA" sz="1200" b="0" kern="1200" dirty="0">
            <a:solidFill>
              <a:schemeClr val="tx1"/>
            </a:solidFill>
          </a:endParaRPr>
        </a:p>
      </dsp:txBody>
      <dsp:txXfrm>
        <a:off x="4609527" y="1004254"/>
        <a:ext cx="1396045" cy="837627"/>
      </dsp:txXfrm>
    </dsp:sp>
    <dsp:sp modelId="{14000270-9614-4B75-9F57-6284990EF554}">
      <dsp:nvSpPr>
        <dsp:cNvPr id="0" name=""/>
        <dsp:cNvSpPr/>
      </dsp:nvSpPr>
      <dsp:spPr>
        <a:xfrm>
          <a:off x="6145176" y="1004254"/>
          <a:ext cx="1396045" cy="837627"/>
        </a:xfrm>
        <a:prstGeom prst="rect">
          <a:avLst/>
        </a:prstGeom>
        <a:gradFill rotWithShape="0">
          <a:gsLst>
            <a:gs pos="0">
              <a:schemeClr val="accent2">
                <a:hueOff val="-5400000"/>
                <a:satOff val="-18751"/>
                <a:lumOff val="22500"/>
                <a:alphaOff val="0"/>
                <a:shade val="51000"/>
                <a:satMod val="130000"/>
              </a:schemeClr>
            </a:gs>
            <a:gs pos="80000">
              <a:schemeClr val="accent2">
                <a:hueOff val="-5400000"/>
                <a:satOff val="-18751"/>
                <a:lumOff val="22500"/>
                <a:alphaOff val="0"/>
                <a:shade val="93000"/>
                <a:satMod val="130000"/>
              </a:schemeClr>
            </a:gs>
            <a:gs pos="100000">
              <a:schemeClr val="accent2">
                <a:hueOff val="-5400000"/>
                <a:satOff val="-18751"/>
                <a:lumOff val="22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Improvisation d’écriture</a:t>
          </a:r>
          <a:endParaRPr lang="fr-CA" sz="1200" b="0" kern="1200" dirty="0">
            <a:solidFill>
              <a:schemeClr val="tx1"/>
            </a:solidFill>
          </a:endParaRPr>
        </a:p>
      </dsp:txBody>
      <dsp:txXfrm>
        <a:off x="6145176" y="1004254"/>
        <a:ext cx="1396045" cy="837627"/>
      </dsp:txXfrm>
    </dsp:sp>
    <dsp:sp modelId="{CA4BC5FD-CAB1-438E-915A-2E36A35D9D96}">
      <dsp:nvSpPr>
        <dsp:cNvPr id="0" name=""/>
        <dsp:cNvSpPr/>
      </dsp:nvSpPr>
      <dsp:spPr>
        <a:xfrm>
          <a:off x="2578" y="1981486"/>
          <a:ext cx="1396045" cy="837627"/>
        </a:xfrm>
        <a:prstGeom prst="rect">
          <a:avLst/>
        </a:prstGeom>
        <a:gradFill rotWithShape="0">
          <a:gsLst>
            <a:gs pos="0">
              <a:schemeClr val="accent2">
                <a:hueOff val="-6000000"/>
                <a:satOff val="-20835"/>
                <a:lumOff val="25000"/>
                <a:alphaOff val="0"/>
                <a:shade val="51000"/>
                <a:satMod val="130000"/>
              </a:schemeClr>
            </a:gs>
            <a:gs pos="80000">
              <a:schemeClr val="accent2">
                <a:hueOff val="-6000000"/>
                <a:satOff val="-20835"/>
                <a:lumOff val="25000"/>
                <a:alphaOff val="0"/>
                <a:shade val="93000"/>
                <a:satMod val="130000"/>
              </a:schemeClr>
            </a:gs>
            <a:gs pos="100000">
              <a:schemeClr val="accent2">
                <a:hueOff val="-6000000"/>
                <a:satOff val="-20835"/>
                <a:lumOff val="2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Conscience phonologique (ex. rimes)</a:t>
          </a:r>
          <a:endParaRPr lang="fr-CA" sz="1200" b="0" kern="1200" dirty="0">
            <a:solidFill>
              <a:schemeClr val="tx1"/>
            </a:solidFill>
          </a:endParaRPr>
        </a:p>
      </dsp:txBody>
      <dsp:txXfrm>
        <a:off x="2578" y="1981486"/>
        <a:ext cx="1396045" cy="837627"/>
      </dsp:txXfrm>
    </dsp:sp>
    <dsp:sp modelId="{AC237EA2-509F-45E5-BF24-828381B63922}">
      <dsp:nvSpPr>
        <dsp:cNvPr id="0" name=""/>
        <dsp:cNvSpPr/>
      </dsp:nvSpPr>
      <dsp:spPr>
        <a:xfrm>
          <a:off x="1538227" y="1981486"/>
          <a:ext cx="1396045" cy="837627"/>
        </a:xfrm>
        <a:prstGeom prst="rect">
          <a:avLst/>
        </a:prstGeom>
        <a:gradFill rotWithShape="0">
          <a:gsLst>
            <a:gs pos="0">
              <a:schemeClr val="accent2">
                <a:hueOff val="-6600000"/>
                <a:satOff val="-22918"/>
                <a:lumOff val="27500"/>
                <a:alphaOff val="0"/>
                <a:shade val="51000"/>
                <a:satMod val="130000"/>
              </a:schemeClr>
            </a:gs>
            <a:gs pos="80000">
              <a:schemeClr val="accent2">
                <a:hueOff val="-6600000"/>
                <a:satOff val="-22918"/>
                <a:lumOff val="27500"/>
                <a:alphaOff val="0"/>
                <a:shade val="93000"/>
                <a:satMod val="130000"/>
              </a:schemeClr>
            </a:gs>
            <a:gs pos="100000">
              <a:schemeClr val="accent2">
                <a:hueOff val="-6600000"/>
                <a:satOff val="-22918"/>
                <a:lumOff val="275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Non-mots</a:t>
          </a:r>
          <a:endParaRPr lang="fr-CA" sz="1200" b="0" kern="1200" dirty="0">
            <a:solidFill>
              <a:schemeClr val="tx1"/>
            </a:solidFill>
          </a:endParaRPr>
        </a:p>
      </dsp:txBody>
      <dsp:txXfrm>
        <a:off x="1538227" y="1981486"/>
        <a:ext cx="1396045" cy="837627"/>
      </dsp:txXfrm>
    </dsp:sp>
    <dsp:sp modelId="{33023D0C-6904-4CD0-AB3A-1F0FE0F63701}">
      <dsp:nvSpPr>
        <dsp:cNvPr id="0" name=""/>
        <dsp:cNvSpPr/>
      </dsp:nvSpPr>
      <dsp:spPr>
        <a:xfrm>
          <a:off x="3073877" y="1981486"/>
          <a:ext cx="1396045" cy="837627"/>
        </a:xfrm>
        <a:prstGeom prst="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Carte ou lettre</a:t>
          </a:r>
          <a:endParaRPr lang="fr-CA" sz="1200" b="0" kern="1200" dirty="0">
            <a:solidFill>
              <a:schemeClr val="tx1"/>
            </a:solidFill>
          </a:endParaRPr>
        </a:p>
      </dsp:txBody>
      <dsp:txXfrm>
        <a:off x="3073877" y="1981486"/>
        <a:ext cx="1396045" cy="837627"/>
      </dsp:txXfrm>
    </dsp:sp>
    <dsp:sp modelId="{0F56C47E-805B-466F-ACDE-C12AC8A310A8}">
      <dsp:nvSpPr>
        <dsp:cNvPr id="0" name=""/>
        <dsp:cNvSpPr/>
      </dsp:nvSpPr>
      <dsp:spPr>
        <a:xfrm>
          <a:off x="4609527" y="1981486"/>
          <a:ext cx="1396045" cy="837627"/>
        </a:xfrm>
        <a:prstGeom prst="rect">
          <a:avLst/>
        </a:prstGeom>
        <a:gradFill rotWithShape="0">
          <a:gsLst>
            <a:gs pos="0">
              <a:schemeClr val="accent2">
                <a:hueOff val="-7800000"/>
                <a:satOff val="-27085"/>
                <a:lumOff val="32501"/>
                <a:alphaOff val="0"/>
                <a:shade val="51000"/>
                <a:satMod val="130000"/>
              </a:schemeClr>
            </a:gs>
            <a:gs pos="80000">
              <a:schemeClr val="accent2">
                <a:hueOff val="-7800000"/>
                <a:satOff val="-27085"/>
                <a:lumOff val="32501"/>
                <a:alphaOff val="0"/>
                <a:shade val="93000"/>
                <a:satMod val="130000"/>
              </a:schemeClr>
            </a:gs>
            <a:gs pos="100000">
              <a:schemeClr val="accent2">
                <a:hueOff val="-7800000"/>
                <a:satOff val="-27085"/>
                <a:lumOff val="32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Stratégies d’autocorrection</a:t>
          </a:r>
          <a:endParaRPr lang="fr-CA" sz="1200" b="0" kern="1200" dirty="0">
            <a:solidFill>
              <a:schemeClr val="tx1"/>
            </a:solidFill>
          </a:endParaRPr>
        </a:p>
      </dsp:txBody>
      <dsp:txXfrm>
        <a:off x="4609527" y="1981486"/>
        <a:ext cx="1396045" cy="837627"/>
      </dsp:txXfrm>
    </dsp:sp>
    <dsp:sp modelId="{10663BE8-6E79-4714-847B-64C58C741579}">
      <dsp:nvSpPr>
        <dsp:cNvPr id="0" name=""/>
        <dsp:cNvSpPr/>
      </dsp:nvSpPr>
      <dsp:spPr>
        <a:xfrm>
          <a:off x="6145176" y="1981486"/>
          <a:ext cx="1396045" cy="837627"/>
        </a:xfrm>
        <a:prstGeom prst="rect">
          <a:avLst/>
        </a:prstGeom>
        <a:gradFill rotWithShape="0">
          <a:gsLst>
            <a:gs pos="0">
              <a:schemeClr val="accent2">
                <a:hueOff val="-8400000"/>
                <a:satOff val="-29168"/>
                <a:lumOff val="35001"/>
                <a:alphaOff val="0"/>
                <a:shade val="51000"/>
                <a:satMod val="130000"/>
              </a:schemeClr>
            </a:gs>
            <a:gs pos="80000">
              <a:schemeClr val="accent2">
                <a:hueOff val="-8400000"/>
                <a:satOff val="-29168"/>
                <a:lumOff val="35001"/>
                <a:alphaOff val="0"/>
                <a:shade val="93000"/>
                <a:satMod val="130000"/>
              </a:schemeClr>
            </a:gs>
            <a:gs pos="100000">
              <a:schemeClr val="accent2">
                <a:hueOff val="-8400000"/>
                <a:satOff val="-29168"/>
                <a:lumOff val="3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Calligraphie </a:t>
          </a:r>
          <a:endParaRPr lang="fr-CA" sz="1200" b="0" kern="1200" dirty="0">
            <a:solidFill>
              <a:schemeClr val="tx1"/>
            </a:solidFill>
          </a:endParaRPr>
        </a:p>
      </dsp:txBody>
      <dsp:txXfrm>
        <a:off x="6145176" y="1981486"/>
        <a:ext cx="1396045" cy="837627"/>
      </dsp:txXfrm>
    </dsp:sp>
    <dsp:sp modelId="{64C350FB-025E-435F-AF00-C429397C57D3}">
      <dsp:nvSpPr>
        <dsp:cNvPr id="0" name=""/>
        <dsp:cNvSpPr/>
      </dsp:nvSpPr>
      <dsp:spPr>
        <a:xfrm>
          <a:off x="2578" y="2958718"/>
          <a:ext cx="1396045" cy="837627"/>
        </a:xfrm>
        <a:prstGeom prst="rect">
          <a:avLst/>
        </a:prstGeom>
        <a:gradFill rotWithShape="0">
          <a:gsLst>
            <a:gs pos="0">
              <a:schemeClr val="accent2">
                <a:hueOff val="-9000000"/>
                <a:satOff val="-31252"/>
                <a:lumOff val="37501"/>
                <a:alphaOff val="0"/>
                <a:shade val="51000"/>
                <a:satMod val="130000"/>
              </a:schemeClr>
            </a:gs>
            <a:gs pos="80000">
              <a:schemeClr val="accent2">
                <a:hueOff val="-9000000"/>
                <a:satOff val="-31252"/>
                <a:lumOff val="37501"/>
                <a:alphaOff val="0"/>
                <a:shade val="93000"/>
                <a:satMod val="130000"/>
              </a:schemeClr>
            </a:gs>
            <a:gs pos="100000">
              <a:schemeClr val="accent2">
                <a:hueOff val="-9000000"/>
                <a:satOff val="-31252"/>
                <a:lumOff val="3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Utilisation des TIC (ex. Word)</a:t>
          </a:r>
          <a:endParaRPr lang="fr-CA" sz="1200" b="0" kern="1200" dirty="0">
            <a:solidFill>
              <a:schemeClr val="tx1"/>
            </a:solidFill>
          </a:endParaRPr>
        </a:p>
      </dsp:txBody>
      <dsp:txXfrm>
        <a:off x="2578" y="2958718"/>
        <a:ext cx="1396045" cy="837627"/>
      </dsp:txXfrm>
    </dsp:sp>
    <dsp:sp modelId="{97068998-80E0-4501-BC15-A53A497BF799}">
      <dsp:nvSpPr>
        <dsp:cNvPr id="0" name=""/>
        <dsp:cNvSpPr/>
      </dsp:nvSpPr>
      <dsp:spPr>
        <a:xfrm>
          <a:off x="1538227" y="2958718"/>
          <a:ext cx="1396045" cy="837627"/>
        </a:xfrm>
        <a:prstGeom prst="rect">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Jogging d’écriture</a:t>
          </a:r>
          <a:endParaRPr lang="fr-CA" sz="1200" b="0" kern="1200" dirty="0">
            <a:solidFill>
              <a:schemeClr val="tx1"/>
            </a:solidFill>
          </a:endParaRPr>
        </a:p>
      </dsp:txBody>
      <dsp:txXfrm>
        <a:off x="1538227" y="2958718"/>
        <a:ext cx="1396045" cy="837627"/>
      </dsp:txXfrm>
    </dsp:sp>
    <dsp:sp modelId="{447F5626-AE46-47C4-9020-8AD29A872B54}">
      <dsp:nvSpPr>
        <dsp:cNvPr id="0" name=""/>
        <dsp:cNvSpPr/>
      </dsp:nvSpPr>
      <dsp:spPr>
        <a:xfrm>
          <a:off x="3073877" y="2958718"/>
          <a:ext cx="1396045" cy="837627"/>
        </a:xfrm>
        <a:prstGeom prst="rect">
          <a:avLst/>
        </a:prstGeom>
        <a:gradFill rotWithShape="0">
          <a:gsLst>
            <a:gs pos="0">
              <a:schemeClr val="accent2">
                <a:hueOff val="-10200000"/>
                <a:satOff val="-35419"/>
                <a:lumOff val="42501"/>
                <a:alphaOff val="0"/>
                <a:shade val="51000"/>
                <a:satMod val="130000"/>
              </a:schemeClr>
            </a:gs>
            <a:gs pos="80000">
              <a:schemeClr val="accent2">
                <a:hueOff val="-10200000"/>
                <a:satOff val="-35419"/>
                <a:lumOff val="42501"/>
                <a:alphaOff val="0"/>
                <a:shade val="93000"/>
                <a:satMod val="130000"/>
              </a:schemeClr>
            </a:gs>
            <a:gs pos="100000">
              <a:schemeClr val="accent2">
                <a:hueOff val="-10200000"/>
                <a:satOff val="-35419"/>
                <a:lumOff val="42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Hockey-lecture, préparation à un débat, formulation de questions</a:t>
          </a:r>
          <a:endParaRPr lang="fr-CA" sz="1200" b="0" kern="1200" dirty="0">
            <a:solidFill>
              <a:schemeClr val="tx1"/>
            </a:solidFill>
          </a:endParaRPr>
        </a:p>
      </dsp:txBody>
      <dsp:txXfrm>
        <a:off x="3073877" y="2958718"/>
        <a:ext cx="1396045" cy="837627"/>
      </dsp:txXfrm>
    </dsp:sp>
    <dsp:sp modelId="{FF1B0DC8-81CF-4F45-A20E-E65C430F5C79}">
      <dsp:nvSpPr>
        <dsp:cNvPr id="0" name=""/>
        <dsp:cNvSpPr/>
      </dsp:nvSpPr>
      <dsp:spPr>
        <a:xfrm>
          <a:off x="4609527" y="2958718"/>
          <a:ext cx="1396045" cy="837627"/>
        </a:xfrm>
        <a:prstGeom prst="rect">
          <a:avLst/>
        </a:prstGeom>
        <a:gradFill rotWithShape="0">
          <a:gsLst>
            <a:gs pos="0">
              <a:schemeClr val="accent2">
                <a:hueOff val="-10800000"/>
                <a:satOff val="-37502"/>
                <a:lumOff val="45001"/>
                <a:alphaOff val="0"/>
                <a:shade val="51000"/>
                <a:satMod val="130000"/>
              </a:schemeClr>
            </a:gs>
            <a:gs pos="80000">
              <a:schemeClr val="accent2">
                <a:hueOff val="-10800000"/>
                <a:satOff val="-37502"/>
                <a:lumOff val="45001"/>
                <a:alphaOff val="0"/>
                <a:shade val="93000"/>
                <a:satMod val="130000"/>
              </a:schemeClr>
            </a:gs>
            <a:gs pos="100000">
              <a:schemeClr val="accent2">
                <a:hueOff val="-10800000"/>
                <a:satOff val="-37502"/>
                <a:lumOff val="4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Livre illustré (écriture et illustration)</a:t>
          </a:r>
          <a:endParaRPr lang="fr-CA" sz="1200" b="0" kern="1200" dirty="0">
            <a:solidFill>
              <a:schemeClr val="tx1"/>
            </a:solidFill>
          </a:endParaRPr>
        </a:p>
      </dsp:txBody>
      <dsp:txXfrm>
        <a:off x="4609527" y="2958718"/>
        <a:ext cx="1396045" cy="837627"/>
      </dsp:txXfrm>
    </dsp:sp>
    <dsp:sp modelId="{3936EA50-6E5F-4667-94DB-E02518623D35}">
      <dsp:nvSpPr>
        <dsp:cNvPr id="0" name=""/>
        <dsp:cNvSpPr/>
      </dsp:nvSpPr>
      <dsp:spPr>
        <a:xfrm>
          <a:off x="6145176" y="2958718"/>
          <a:ext cx="1396045" cy="837627"/>
        </a:xfrm>
        <a:prstGeom prst="rect">
          <a:avLst/>
        </a:prstGeom>
        <a:gradFill rotWithShape="0">
          <a:gsLst>
            <a:gs pos="0">
              <a:schemeClr val="accent2">
                <a:hueOff val="-11400000"/>
                <a:satOff val="-39586"/>
                <a:lumOff val="47501"/>
                <a:alphaOff val="0"/>
                <a:shade val="51000"/>
                <a:satMod val="130000"/>
              </a:schemeClr>
            </a:gs>
            <a:gs pos="80000">
              <a:schemeClr val="accent2">
                <a:hueOff val="-11400000"/>
                <a:satOff val="-39586"/>
                <a:lumOff val="47501"/>
                <a:alphaOff val="0"/>
                <a:shade val="93000"/>
                <a:satMod val="130000"/>
              </a:schemeClr>
            </a:gs>
            <a:gs pos="100000">
              <a:schemeClr val="accent2">
                <a:hueOff val="-11400000"/>
                <a:satOff val="-39586"/>
                <a:lumOff val="4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Projet (recherche, affiche, création artistique)</a:t>
          </a:r>
          <a:endParaRPr lang="fr-CA" sz="1200" b="0" kern="1200" dirty="0">
            <a:solidFill>
              <a:schemeClr val="tx1"/>
            </a:solidFill>
          </a:endParaRPr>
        </a:p>
      </dsp:txBody>
      <dsp:txXfrm>
        <a:off x="6145176" y="2958718"/>
        <a:ext cx="1396045" cy="837627"/>
      </dsp:txXfrm>
    </dsp:sp>
    <dsp:sp modelId="{A2E8E7EF-E671-4235-A227-7FA197CDA1E8}">
      <dsp:nvSpPr>
        <dsp:cNvPr id="0" name=""/>
        <dsp:cNvSpPr/>
      </dsp:nvSpPr>
      <dsp:spPr>
        <a:xfrm>
          <a:off x="2578" y="3935949"/>
          <a:ext cx="1396045" cy="837627"/>
        </a:xfrm>
        <a:prstGeom prst="rect">
          <a:avLst/>
        </a:prstGeom>
        <a:gradFill rotWithShape="0">
          <a:gsLst>
            <a:gs pos="0">
              <a:schemeClr val="accent2">
                <a:hueOff val="-12000000"/>
                <a:satOff val="-41669"/>
                <a:lumOff val="50001"/>
                <a:alphaOff val="0"/>
                <a:shade val="51000"/>
                <a:satMod val="130000"/>
              </a:schemeClr>
            </a:gs>
            <a:gs pos="80000">
              <a:schemeClr val="accent2">
                <a:hueOff val="-12000000"/>
                <a:satOff val="-41669"/>
                <a:lumOff val="50001"/>
                <a:alphaOff val="0"/>
                <a:shade val="93000"/>
                <a:satMod val="130000"/>
              </a:schemeClr>
            </a:gs>
            <a:gs pos="100000">
              <a:schemeClr val="accent2">
                <a:hueOff val="-12000000"/>
                <a:satOff val="-41669"/>
                <a:lumOff val="5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Écriture collective</a:t>
          </a:r>
          <a:endParaRPr lang="fr-CA" sz="1200" b="0" kern="1200" dirty="0">
            <a:solidFill>
              <a:schemeClr val="tx1"/>
            </a:solidFill>
          </a:endParaRPr>
        </a:p>
      </dsp:txBody>
      <dsp:txXfrm>
        <a:off x="2578" y="3935949"/>
        <a:ext cx="1396045" cy="837627"/>
      </dsp:txXfrm>
    </dsp:sp>
    <dsp:sp modelId="{5E34C424-DDF6-453B-9BE8-85C8D6396A71}">
      <dsp:nvSpPr>
        <dsp:cNvPr id="0" name=""/>
        <dsp:cNvSpPr/>
      </dsp:nvSpPr>
      <dsp:spPr>
        <a:xfrm>
          <a:off x="1538227" y="3935949"/>
          <a:ext cx="1396045" cy="837627"/>
        </a:xfrm>
        <a:prstGeom prst="rect">
          <a:avLst/>
        </a:prstGeom>
        <a:gradFill rotWithShape="0">
          <a:gsLst>
            <a:gs pos="0">
              <a:schemeClr val="accent2">
                <a:hueOff val="-12600000"/>
                <a:satOff val="-43753"/>
                <a:lumOff val="52501"/>
                <a:alphaOff val="0"/>
                <a:shade val="51000"/>
                <a:satMod val="130000"/>
              </a:schemeClr>
            </a:gs>
            <a:gs pos="80000">
              <a:schemeClr val="accent2">
                <a:hueOff val="-12600000"/>
                <a:satOff val="-43753"/>
                <a:lumOff val="52501"/>
                <a:alphaOff val="0"/>
                <a:shade val="93000"/>
                <a:satMod val="130000"/>
              </a:schemeClr>
            </a:gs>
            <a:gs pos="100000">
              <a:schemeClr val="accent2">
                <a:hueOff val="-12600000"/>
                <a:satOff val="-43753"/>
                <a:lumOff val="52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Imagination (ex. si j'étais…, inventions)</a:t>
          </a:r>
          <a:endParaRPr lang="fr-CA" sz="1200" b="0" kern="1200" dirty="0">
            <a:solidFill>
              <a:schemeClr val="tx1"/>
            </a:solidFill>
          </a:endParaRPr>
        </a:p>
      </dsp:txBody>
      <dsp:txXfrm>
        <a:off x="1538227" y="3935949"/>
        <a:ext cx="1396045" cy="837627"/>
      </dsp:txXfrm>
    </dsp:sp>
    <dsp:sp modelId="{A7455969-7870-4937-B3AD-4D9584FC728C}">
      <dsp:nvSpPr>
        <dsp:cNvPr id="0" name=""/>
        <dsp:cNvSpPr/>
      </dsp:nvSpPr>
      <dsp:spPr>
        <a:xfrm>
          <a:off x="3073877" y="3935949"/>
          <a:ext cx="1396045" cy="837627"/>
        </a:xfrm>
        <a:prstGeom prst="rect">
          <a:avLst/>
        </a:prstGeom>
        <a:gradFill rotWithShape="0">
          <a:gsLst>
            <a:gs pos="0">
              <a:schemeClr val="accent2">
                <a:hueOff val="-13200000"/>
                <a:satOff val="-45836"/>
                <a:lumOff val="55001"/>
                <a:alphaOff val="0"/>
                <a:shade val="51000"/>
                <a:satMod val="130000"/>
              </a:schemeClr>
            </a:gs>
            <a:gs pos="80000">
              <a:schemeClr val="accent2">
                <a:hueOff val="-13200000"/>
                <a:satOff val="-45836"/>
                <a:lumOff val="55001"/>
                <a:alphaOff val="0"/>
                <a:shade val="93000"/>
                <a:satMod val="130000"/>
              </a:schemeClr>
            </a:gs>
            <a:gs pos="100000">
              <a:schemeClr val="accent2">
                <a:hueOff val="-13200000"/>
                <a:satOff val="-45836"/>
                <a:lumOff val="55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Utilisation du dictionnaire</a:t>
          </a:r>
          <a:endParaRPr lang="fr-CA" sz="1200" b="0" kern="1200" dirty="0">
            <a:solidFill>
              <a:schemeClr val="tx1"/>
            </a:solidFill>
          </a:endParaRPr>
        </a:p>
      </dsp:txBody>
      <dsp:txXfrm>
        <a:off x="3073877" y="3935949"/>
        <a:ext cx="1396045" cy="837627"/>
      </dsp:txXfrm>
    </dsp:sp>
    <dsp:sp modelId="{8E084485-E87F-41CF-8CEF-7B7BFCCE293F}">
      <dsp:nvSpPr>
        <dsp:cNvPr id="0" name=""/>
        <dsp:cNvSpPr/>
      </dsp:nvSpPr>
      <dsp:spPr>
        <a:xfrm>
          <a:off x="4609527" y="3935949"/>
          <a:ext cx="1396045" cy="837627"/>
        </a:xfrm>
        <a:prstGeom prst="rect">
          <a:avLst/>
        </a:prstGeom>
        <a:gradFill rotWithShape="0">
          <a:gsLst>
            <a:gs pos="0">
              <a:schemeClr val="accent2">
                <a:hueOff val="-13800000"/>
                <a:satOff val="-47920"/>
                <a:lumOff val="57501"/>
                <a:alphaOff val="0"/>
                <a:shade val="51000"/>
                <a:satMod val="130000"/>
              </a:schemeClr>
            </a:gs>
            <a:gs pos="80000">
              <a:schemeClr val="accent2">
                <a:hueOff val="-13800000"/>
                <a:satOff val="-47920"/>
                <a:lumOff val="57501"/>
                <a:alphaOff val="0"/>
                <a:shade val="93000"/>
                <a:satMod val="130000"/>
              </a:schemeClr>
            </a:gs>
            <a:gs pos="100000">
              <a:schemeClr val="accent2">
                <a:hueOff val="-13800000"/>
                <a:satOff val="-47920"/>
                <a:lumOff val="575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Cahier/journal quotidien</a:t>
          </a:r>
          <a:endParaRPr lang="fr-CA" sz="1200" b="0" kern="1200" dirty="0">
            <a:solidFill>
              <a:schemeClr val="tx1"/>
            </a:solidFill>
          </a:endParaRPr>
        </a:p>
      </dsp:txBody>
      <dsp:txXfrm>
        <a:off x="4609527" y="3935949"/>
        <a:ext cx="1396045" cy="837627"/>
      </dsp:txXfrm>
    </dsp:sp>
    <dsp:sp modelId="{984DE0B4-4433-45A8-BD3E-CA6B64551B57}">
      <dsp:nvSpPr>
        <dsp:cNvPr id="0" name=""/>
        <dsp:cNvSpPr/>
      </dsp:nvSpPr>
      <dsp:spPr>
        <a:xfrm>
          <a:off x="6145176" y="3935949"/>
          <a:ext cx="1396045" cy="837627"/>
        </a:xfrm>
        <a:prstGeom prst="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fr-CA" sz="1200" b="0" kern="1200" dirty="0" smtClean="0">
              <a:solidFill>
                <a:schemeClr val="tx1"/>
              </a:solidFill>
            </a:rPr>
            <a:t>Autres (ex. feuille de défis personnels) </a:t>
          </a:r>
          <a:endParaRPr lang="fr-CA" sz="1200" b="0" kern="1200" dirty="0">
            <a:solidFill>
              <a:schemeClr val="tx1"/>
            </a:solidFill>
          </a:endParaRPr>
        </a:p>
      </dsp:txBody>
      <dsp:txXfrm>
        <a:off x="6145176" y="3935949"/>
        <a:ext cx="1396045" cy="83762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lvl1pPr>
          </a:lstStyle>
          <a:p>
            <a:fld id="{59AABEA8-6C95-4D96-9E39-5110201AEEF7}" type="slidenum">
              <a:rPr lang="en-US"/>
              <a:pPr/>
              <a:t>‹N°›</a:t>
            </a:fld>
            <a:endParaRPr lang="en-US" dirty="0"/>
          </a:p>
        </p:txBody>
      </p:sp>
    </p:spTree>
    <p:extLst>
      <p:ext uri="{BB962C8B-B14F-4D97-AF65-F5344CB8AC3E}">
        <p14:creationId xmlns="" xmlns:p14="http://schemas.microsoft.com/office/powerpoint/2010/main" val="1834690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3972560" y="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934720" y="4415790"/>
            <a:ext cx="5140960" cy="41833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3972560" y="8831580"/>
            <a:ext cx="3037840" cy="4648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3177" tIns="46589" rIns="93177" bIns="46589" numCol="1" anchor="b" anchorCtr="0" compatLnSpc="1">
            <a:prstTxWarp prst="textNoShape">
              <a:avLst/>
            </a:prstTxWarp>
          </a:bodyPr>
          <a:lstStyle>
            <a:lvl1pPr algn="r">
              <a:defRPr sz="1200"/>
            </a:lvl1pPr>
          </a:lstStyle>
          <a:p>
            <a:fld id="{06288E94-0DBC-44BC-B872-CA6DB5B9C58C}" type="slidenum">
              <a:rPr lang="en-US"/>
              <a:pPr/>
              <a:t>‹N°›</a:t>
            </a:fld>
            <a:endParaRPr lang="en-US" dirty="0"/>
          </a:p>
        </p:txBody>
      </p:sp>
    </p:spTree>
    <p:extLst>
      <p:ext uri="{BB962C8B-B14F-4D97-AF65-F5344CB8AC3E}">
        <p14:creationId xmlns="" xmlns:p14="http://schemas.microsoft.com/office/powerpoint/2010/main" val="13524031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1F0559-53A6-45D1-86A6-6C47A4444E85}" type="slidenum">
              <a:rPr lang="en-US"/>
              <a:pPr/>
              <a:t>1</a:t>
            </a:fld>
            <a:endParaRPr lang="en-US" dirty="0"/>
          </a:p>
        </p:txBody>
      </p:sp>
      <p:sp>
        <p:nvSpPr>
          <p:cNvPr id="8194" name="Rectangle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defTabSz="931774">
              <a:defRPr/>
            </a:pPr>
            <a:r>
              <a:rPr lang="fr-FR" dirty="0" smtClean="0"/>
              <a:t>Christian présente son équipe</a:t>
            </a:r>
          </a:p>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ea typeface="ＭＳ Ｐゴシック" pitchFamily="-109" charset="-128"/>
                <a:cs typeface="ＭＳ Ｐゴシック" pitchFamily="-109" charset="-128"/>
              </a:rPr>
              <a:t>Ruth</a:t>
            </a:r>
          </a:p>
          <a:p>
            <a:endParaRPr lang="fr-FR" dirty="0">
              <a:ea typeface="ＭＳ Ｐゴシック" pitchFamily="-109" charset="-128"/>
              <a:cs typeface="ＭＳ Ｐゴシック" pitchFamily="-109" charset="-128"/>
            </a:endParaRPr>
          </a:p>
          <a:p>
            <a:r>
              <a:rPr lang="fr-FR" dirty="0">
                <a:ea typeface="ＭＳ Ｐゴシック" pitchFamily="-109" charset="-128"/>
                <a:cs typeface="ＭＳ Ｐゴシック" pitchFamily="-109" charset="-128"/>
              </a:rPr>
              <a:t>Rôle  du gestionnaire </a:t>
            </a:r>
            <a:r>
              <a:rPr lang="fr-FR" dirty="0">
                <a:latin typeface="Corbel" pitchFamily="34" charset="0"/>
              </a:rPr>
              <a:t>Amener l’équipe à s’engager dans une démarche de développement professionnel individuelle et </a:t>
            </a:r>
            <a:r>
              <a:rPr lang="fr-FR" u="sng" dirty="0">
                <a:latin typeface="Corbel" pitchFamily="34" charset="0"/>
              </a:rPr>
              <a:t>collective    ( compétence 11 du référentiel des enseignants) </a:t>
            </a:r>
          </a:p>
          <a:p>
            <a:endParaRPr lang="fr-FR" u="sng" dirty="0">
              <a:latin typeface="Corbel" pitchFamily="34" charset="0"/>
            </a:endParaRPr>
          </a:p>
          <a:p>
            <a:endParaRPr lang="fr-FR" u="sng" dirty="0">
              <a:latin typeface="Corbel" pitchFamily="34" charset="0"/>
            </a:endParaRPr>
          </a:p>
          <a:p>
            <a:endParaRPr lang="fr-FR" u="sng" dirty="0">
              <a:latin typeface="Corbel" pitchFamily="34" charset="0"/>
            </a:endParaRPr>
          </a:p>
          <a:p>
            <a:r>
              <a:rPr lang="fr-FR" sz="1100" dirty="0">
                <a:solidFill>
                  <a:srgbClr val="A17C36"/>
                </a:solidFill>
                <a:latin typeface="Tw Cen MT" pitchFamily="-109" charset="-18"/>
              </a:rPr>
              <a:t>La qualité du leadership du directeur d’école est un facteur important dans la création d’une communauté d’apprentissage.</a:t>
            </a:r>
          </a:p>
          <a:p>
            <a:r>
              <a:rPr lang="fr-FR" sz="1100" dirty="0">
                <a:solidFill>
                  <a:srgbClr val="FF6600"/>
                </a:solidFill>
                <a:latin typeface="Tw Cen MT" pitchFamily="-109" charset="-18"/>
              </a:rPr>
              <a:t>Rôle du directeur d’école dans la création d’une communauté d’apprentissage professionnel (Speck 1999) </a:t>
            </a:r>
          </a:p>
          <a:p>
            <a:pPr>
              <a:buFont typeface="Wingdings" pitchFamily="-109" charset="2"/>
              <a:buChar char="q"/>
            </a:pPr>
            <a:r>
              <a:rPr lang="fr-FR" dirty="0">
                <a:latin typeface="Tw Cen MT" pitchFamily="-109" charset="-18"/>
              </a:rPr>
              <a:t> Formuler une vision, une mission et des valeurs communes</a:t>
            </a:r>
          </a:p>
          <a:p>
            <a:pPr>
              <a:buFont typeface="Wingdings" pitchFamily="-109" charset="2"/>
              <a:buChar char="q"/>
            </a:pPr>
            <a:r>
              <a:rPr lang="fr-FR" dirty="0">
                <a:latin typeface="Tw Cen MT" pitchFamily="-109" charset="-18"/>
              </a:rPr>
              <a:t> Communiquer et promouvoir la vision</a:t>
            </a:r>
          </a:p>
          <a:p>
            <a:pPr>
              <a:buFont typeface="Wingdings" pitchFamily="-109" charset="2"/>
              <a:buChar char="q"/>
            </a:pPr>
            <a:r>
              <a:rPr lang="fr-FR" dirty="0">
                <a:latin typeface="Tw Cen MT" pitchFamily="-109" charset="-18"/>
              </a:rPr>
              <a:t> Instaurer un climat de confiance</a:t>
            </a:r>
          </a:p>
          <a:p>
            <a:pPr>
              <a:buFont typeface="Wingdings" pitchFamily="-109" charset="2"/>
              <a:buChar char="q"/>
            </a:pPr>
            <a:r>
              <a:rPr lang="fr-FR" dirty="0">
                <a:latin typeface="Tw Cen MT" pitchFamily="-109" charset="-18"/>
              </a:rPr>
              <a:t> Mobiliser des compétences liées à la communication pour    	encourager la collaboration et l’engagement</a:t>
            </a:r>
          </a:p>
          <a:p>
            <a:pPr>
              <a:buFont typeface="Wingdings" pitchFamily="-109" charset="2"/>
              <a:buChar char="q"/>
            </a:pPr>
            <a:r>
              <a:rPr lang="fr-FR" dirty="0">
                <a:latin typeface="Tw Cen MT" pitchFamily="-109" charset="-18"/>
              </a:rPr>
              <a:t> Planifier et faciliter le processus de changement de culture de  	l’école</a:t>
            </a:r>
          </a:p>
          <a:p>
            <a:pPr>
              <a:buFont typeface="Wingdings" pitchFamily="-109" charset="2"/>
              <a:buChar char="q"/>
            </a:pPr>
            <a:r>
              <a:rPr lang="fr-FR" dirty="0">
                <a:latin typeface="Tw Cen MT" pitchFamily="-109" charset="-18"/>
              </a:rPr>
              <a:t> Promouvoir le développement des enseignants comme leaders 	et apprenants collaboratifs</a:t>
            </a:r>
          </a:p>
          <a:p>
            <a:pPr>
              <a:buFont typeface="Wingdings" pitchFamily="-109" charset="2"/>
              <a:buChar char="q"/>
            </a:pPr>
            <a:r>
              <a:rPr lang="fr-FR" dirty="0">
                <a:latin typeface="Tw Cen MT" pitchFamily="-109" charset="-18"/>
              </a:rPr>
              <a:t> Assurer une amélioration continue de la réussite scolaire </a:t>
            </a:r>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12</a:t>
            </a:fld>
            <a:endParaRPr lang="en-US" dirty="0"/>
          </a:p>
        </p:txBody>
      </p:sp>
    </p:spTree>
    <p:extLst>
      <p:ext uri="{BB962C8B-B14F-4D97-AF65-F5344CB8AC3E}">
        <p14:creationId xmlns="" xmlns:p14="http://schemas.microsoft.com/office/powerpoint/2010/main" val="178463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Brigitte</a:t>
            </a:r>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13</a:t>
            </a:fld>
            <a:endParaRPr lang="en-US" dirty="0"/>
          </a:p>
        </p:txBody>
      </p:sp>
    </p:spTree>
    <p:extLst>
      <p:ext uri="{BB962C8B-B14F-4D97-AF65-F5344CB8AC3E}">
        <p14:creationId xmlns="" xmlns:p14="http://schemas.microsoft.com/office/powerpoint/2010/main" val="1784636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FR" dirty="0" smtClean="0"/>
              <a:t>Brigitte </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14</a:t>
            </a:fld>
            <a:endParaRPr lang="en-US" dirty="0"/>
          </a:p>
        </p:txBody>
      </p:sp>
    </p:spTree>
    <p:extLst>
      <p:ext uri="{BB962C8B-B14F-4D97-AF65-F5344CB8AC3E}">
        <p14:creationId xmlns="" xmlns:p14="http://schemas.microsoft.com/office/powerpoint/2010/main" val="1730573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dirty="0">
                <a:solidFill>
                  <a:srgbClr val="008000"/>
                </a:solidFill>
              </a:rPr>
              <a:t>Recherche</a:t>
            </a:r>
            <a:r>
              <a:rPr lang="fr-FR" dirty="0"/>
              <a:t>: Usage d’une méthodologie rigoureuse qui guide et éclaire l’action et qui permet d’en évaluer les répercussions.</a:t>
            </a:r>
          </a:p>
          <a:p>
            <a:endParaRPr lang="fr-FR" b="1" u="sng" dirty="0">
              <a:solidFill>
                <a:srgbClr val="FF0000"/>
              </a:solidFill>
            </a:endParaRPr>
          </a:p>
          <a:p>
            <a:r>
              <a:rPr lang="fr-FR" b="1" u="sng" dirty="0">
                <a:solidFill>
                  <a:srgbClr val="FF0000"/>
                </a:solidFill>
              </a:rPr>
              <a:t>Action</a:t>
            </a:r>
            <a:r>
              <a:rPr lang="fr-FR" dirty="0">
                <a:solidFill>
                  <a:srgbClr val="FF0000"/>
                </a:solidFill>
              </a:rPr>
              <a:t>: </a:t>
            </a:r>
            <a:r>
              <a:rPr lang="fr-FR" dirty="0"/>
              <a:t>Gestes concrets des acteurs pour modifier un ou plusieurs aspects d’une situation pédagogique jugée insatisfaisante.</a:t>
            </a:r>
          </a:p>
          <a:p>
            <a:endParaRPr lang="fr-FR" dirty="0">
              <a:solidFill>
                <a:srgbClr val="000090"/>
              </a:solidFill>
            </a:endParaRPr>
          </a:p>
          <a:p>
            <a:r>
              <a:rPr lang="fr-FR" dirty="0">
                <a:solidFill>
                  <a:srgbClr val="000090"/>
                </a:solidFill>
              </a:rPr>
              <a:t>Formation: </a:t>
            </a:r>
            <a:r>
              <a:rPr lang="fr-FR" dirty="0"/>
              <a:t>Développement professionnel des acteurs au fil des actions mises en œuvre grâce à leurs échanges et à leurs réflexions sur ces actions. </a:t>
            </a:r>
          </a:p>
          <a:p>
            <a:endParaRPr lang="fr-FR" dirty="0"/>
          </a:p>
          <a:p>
            <a:r>
              <a:rPr lang="fr-FR" dirty="0"/>
              <a:t> ( Guay et Prud’homme (2010) adapté de Dolbec et Clément (2004)</a:t>
            </a:r>
          </a:p>
          <a:p>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15</a:t>
            </a:fld>
            <a:endParaRPr lang="en-US" dirty="0"/>
          </a:p>
        </p:txBody>
      </p:sp>
    </p:spTree>
    <p:extLst>
      <p:ext uri="{BB962C8B-B14F-4D97-AF65-F5344CB8AC3E}">
        <p14:creationId xmlns="" xmlns:p14="http://schemas.microsoft.com/office/powerpoint/2010/main" val="2084050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17</a:t>
            </a:fld>
            <a:endParaRPr lang="en-US" dirty="0"/>
          </a:p>
        </p:txBody>
      </p:sp>
    </p:spTree>
    <p:extLst>
      <p:ext uri="{BB962C8B-B14F-4D97-AF65-F5344CB8AC3E}">
        <p14:creationId xmlns="" xmlns:p14="http://schemas.microsoft.com/office/powerpoint/2010/main" val="366468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spcBef>
                <a:spcPct val="0"/>
              </a:spcBef>
            </a:pPr>
            <a:r>
              <a:rPr lang="fr-FR" dirty="0" smtClean="0"/>
              <a:t>Annie: Répartition des actions en quatre catégories principales:</a:t>
            </a:r>
          </a:p>
          <a:p>
            <a:pPr>
              <a:spcBef>
                <a:spcPct val="0"/>
              </a:spcBef>
            </a:pPr>
            <a:r>
              <a:rPr lang="fr-FR" dirty="0" smtClean="0"/>
              <a:t>Formation TIC</a:t>
            </a:r>
          </a:p>
          <a:p>
            <a:pPr>
              <a:spcBef>
                <a:spcPct val="0"/>
              </a:spcBef>
            </a:pPr>
            <a:r>
              <a:rPr lang="fr-FR" dirty="0" smtClean="0"/>
              <a:t>Formation en français</a:t>
            </a:r>
          </a:p>
          <a:p>
            <a:pPr>
              <a:spcBef>
                <a:spcPct val="0"/>
              </a:spcBef>
            </a:pPr>
            <a:r>
              <a:rPr lang="fr-FR" dirty="0" smtClean="0"/>
              <a:t>Conception d’activités (planification ) </a:t>
            </a:r>
          </a:p>
          <a:p>
            <a:pPr>
              <a:spcBef>
                <a:spcPct val="0"/>
              </a:spcBef>
            </a:pPr>
            <a:r>
              <a:rPr lang="fr-FR" dirty="0" smtClean="0"/>
              <a:t>Observations en classe </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19</a:t>
            </a:fld>
            <a:endParaRPr lang="en-US" dirty="0"/>
          </a:p>
        </p:txBody>
      </p:sp>
    </p:spTree>
    <p:extLst>
      <p:ext uri="{BB962C8B-B14F-4D97-AF65-F5344CB8AC3E}">
        <p14:creationId xmlns="" xmlns:p14="http://schemas.microsoft.com/office/powerpoint/2010/main" val="113233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Brigitte   (SVP’ Annie, m’envoyer quelque chose à me mettre sous la dent. </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21</a:t>
            </a:fld>
            <a:endParaRPr lang="en-US" dirty="0"/>
          </a:p>
        </p:txBody>
      </p:sp>
    </p:spTree>
    <p:extLst>
      <p:ext uri="{BB962C8B-B14F-4D97-AF65-F5344CB8AC3E}">
        <p14:creationId xmlns="" xmlns:p14="http://schemas.microsoft.com/office/powerpoint/2010/main" val="236833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FR" dirty="0" smtClean="0"/>
              <a:t>Brigitte</a:t>
            </a:r>
            <a:r>
              <a:rPr lang="fr-FR" baseline="0" dirty="0" smtClean="0"/>
              <a:t> </a:t>
            </a:r>
            <a:endParaRPr lang="fr-FR" dirty="0" smtClean="0"/>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22</a:t>
            </a:fld>
            <a:endParaRPr lang="en-US" dirty="0"/>
          </a:p>
        </p:txBody>
      </p:sp>
    </p:spTree>
    <p:extLst>
      <p:ext uri="{BB962C8B-B14F-4D97-AF65-F5344CB8AC3E}">
        <p14:creationId xmlns="" xmlns:p14="http://schemas.microsoft.com/office/powerpoint/2010/main" val="62025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23</a:t>
            </a:fld>
            <a:endParaRPr lang="en-US" dirty="0"/>
          </a:p>
        </p:txBody>
      </p:sp>
    </p:spTree>
    <p:extLst>
      <p:ext uri="{BB962C8B-B14F-4D97-AF65-F5344CB8AC3E}">
        <p14:creationId xmlns="" xmlns:p14="http://schemas.microsoft.com/office/powerpoint/2010/main" val="477150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24</a:t>
            </a:fld>
            <a:endParaRPr lang="en-US" dirty="0"/>
          </a:p>
        </p:txBody>
      </p:sp>
    </p:spTree>
    <p:extLst>
      <p:ext uri="{BB962C8B-B14F-4D97-AF65-F5344CB8AC3E}">
        <p14:creationId xmlns="" xmlns:p14="http://schemas.microsoft.com/office/powerpoint/2010/main" val="421884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Christian : 2000, loi</a:t>
            </a:r>
            <a:r>
              <a:rPr lang="fr-FR" baseline="0" dirty="0" smtClean="0"/>
              <a:t> sur l’administration publique: conditions axés sur les résultats</a:t>
            </a:r>
          </a:p>
          <a:p>
            <a:endParaRPr lang="fr-FR" baseline="0" dirty="0" smtClean="0"/>
          </a:p>
          <a:p>
            <a:r>
              <a:rPr lang="fr-FR" baseline="0" dirty="0" smtClean="0"/>
              <a:t>Gestion partagée</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4</a:t>
            </a:fld>
            <a:endParaRPr lang="en-US" dirty="0"/>
          </a:p>
        </p:txBody>
      </p:sp>
    </p:spTree>
    <p:extLst>
      <p:ext uri="{BB962C8B-B14F-4D97-AF65-F5344CB8AC3E}">
        <p14:creationId xmlns="" xmlns:p14="http://schemas.microsoft.com/office/powerpoint/2010/main" val="119973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objectifs du plan de réussite  de l’école:</a:t>
            </a:r>
          </a:p>
          <a:p>
            <a:endParaRPr lang="fr-FR" dirty="0" smtClean="0"/>
          </a:p>
          <a:p>
            <a:r>
              <a:rPr lang="fr-FR" dirty="0" smtClean="0"/>
              <a:t>Augmenter</a:t>
            </a:r>
            <a:r>
              <a:rPr lang="fr-FR" baseline="0" dirty="0" smtClean="0"/>
              <a:t> la réussite de nos élèves en français</a:t>
            </a:r>
          </a:p>
          <a:p>
            <a:endParaRPr lang="fr-FR" baseline="0" dirty="0" smtClean="0"/>
          </a:p>
          <a:p>
            <a:r>
              <a:rPr lang="fr-FR" baseline="0" dirty="0" smtClean="0"/>
              <a:t>Augmenter le goût de la lecture et de l’écriture chez les élèves</a:t>
            </a:r>
          </a:p>
          <a:p>
            <a:endParaRPr lang="fr-FR" baseline="0" dirty="0" smtClean="0"/>
          </a:p>
          <a:p>
            <a:endParaRPr lang="fr-FR" baseline="0" dirty="0" smtClean="0"/>
          </a:p>
          <a:p>
            <a:endParaRPr lang="fr-FR" sz="1100" dirty="0">
              <a:latin typeface="Tw Cen MT" pitchFamily="-109" charset="-18"/>
            </a:endParaRPr>
          </a:p>
          <a:p>
            <a:pPr>
              <a:buFont typeface="Wingdings" pitchFamily="-109" charset="2"/>
              <a:buChar char="q"/>
            </a:pPr>
            <a:r>
              <a:rPr lang="fr-FR" sz="1100" dirty="0">
                <a:latin typeface="Tw Cen MT" pitchFamily="-109" charset="-18"/>
              </a:rPr>
              <a:t> </a:t>
            </a:r>
            <a:r>
              <a:rPr lang="fr-FR" dirty="0">
                <a:latin typeface="Tw Cen MT" pitchFamily="-109" charset="-18"/>
              </a:rPr>
              <a:t>Développer le leadership chez les enseignants</a:t>
            </a:r>
          </a:p>
          <a:p>
            <a:pPr>
              <a:buFont typeface="Wingdings" pitchFamily="-109" charset="2"/>
              <a:buChar char="q"/>
            </a:pPr>
            <a:r>
              <a:rPr lang="fr-FR" dirty="0">
                <a:latin typeface="Tw Cen MT" pitchFamily="-109" charset="-18"/>
              </a:rPr>
              <a:t> Mesurer les progrès des élèves grâce à des repères   	observables et mesurables  en fonction des attentes définies 	par le programme de formation.</a:t>
            </a:r>
          </a:p>
          <a:p>
            <a:pPr>
              <a:buFont typeface="Wingdings" pitchFamily="-109" charset="2"/>
              <a:buChar char="q"/>
            </a:pPr>
            <a:r>
              <a:rPr lang="fr-FR" dirty="0">
                <a:latin typeface="Tw Cen MT" pitchFamily="-109" charset="-18"/>
              </a:rPr>
              <a:t> Prendre des décisions basées sur les données</a:t>
            </a:r>
          </a:p>
          <a:p>
            <a:endParaRPr lang="fr-FR" dirty="0">
              <a:latin typeface="Tw Cen MT" pitchFamily="-109" charset="-18"/>
            </a:endParaRPr>
          </a:p>
          <a:p>
            <a:pPr>
              <a:buFont typeface="Wingdings" pitchFamily="-109" charset="2"/>
              <a:buChar char="q"/>
            </a:pPr>
            <a:r>
              <a:rPr lang="fr-FR" dirty="0">
                <a:latin typeface="Tw Cen MT" pitchFamily="-109" charset="-18"/>
              </a:rPr>
              <a:t> Établir un plan d’action d’école</a:t>
            </a:r>
          </a:p>
          <a:p>
            <a:r>
              <a:rPr lang="fr-FR" dirty="0">
                <a:latin typeface="Tw Cen MT" pitchFamily="-109" charset="-18"/>
              </a:rPr>
              <a:t>										Pruitt et  Roberts (2010)</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5</a:t>
            </a:fld>
            <a:endParaRPr lang="en-US" dirty="0"/>
          </a:p>
        </p:txBody>
      </p:sp>
    </p:spTree>
    <p:extLst>
      <p:ext uri="{BB962C8B-B14F-4D97-AF65-F5344CB8AC3E}">
        <p14:creationId xmlns="" xmlns:p14="http://schemas.microsoft.com/office/powerpoint/2010/main" val="119973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Projet en cohérence avec</a:t>
            </a:r>
            <a:r>
              <a:rPr lang="fr-FR" baseline="0" dirty="0" smtClean="0"/>
              <a:t> le plan stratégique:  Communauté d’apprentissage + volonté d’accompagner les milieux</a:t>
            </a:r>
          </a:p>
          <a:p>
            <a:r>
              <a:rPr lang="fr-FR" baseline="0" dirty="0" smtClean="0"/>
              <a:t>Pratiques porteuses</a:t>
            </a:r>
          </a:p>
          <a:p>
            <a:endParaRPr lang="fr-FR" baseline="0" dirty="0" smtClean="0"/>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6</a:t>
            </a:fld>
            <a:endParaRPr lang="en-US" dirty="0"/>
          </a:p>
        </p:txBody>
      </p:sp>
    </p:spTree>
    <p:extLst>
      <p:ext uri="{BB962C8B-B14F-4D97-AF65-F5344CB8AC3E}">
        <p14:creationId xmlns="" xmlns:p14="http://schemas.microsoft.com/office/powerpoint/2010/main" val="119973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7</a:t>
            </a:fld>
            <a:endParaRPr lang="en-US" dirty="0"/>
          </a:p>
        </p:txBody>
      </p:sp>
    </p:spTree>
    <p:extLst>
      <p:ext uri="{BB962C8B-B14F-4D97-AF65-F5344CB8AC3E}">
        <p14:creationId xmlns="" xmlns:p14="http://schemas.microsoft.com/office/powerpoint/2010/main" val="119973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FR" dirty="0"/>
              <a:t>1) un leadership où la direction de l’école encourage un esprit de collégialité, partage son pouvoir et facilite la participation du personnel aux prises de décision; 2) une vision et des valeurs communes qui se manifestent par un engagement du personnel envers la réussite des élèves; 3) un apprentissage collectif du personnel en réponse aux besoins des élèves et l’application de cet apprentissage en actions concrètes; 4) une évaluation par les pairs des stratégies utilisées, leur rétroaction ainsi que leur appui en vue d’une amélioration des résultats de tous les élèves; 5) des conditions physiques et humaines qui permettent aux enseignants de collaborer, d’apprendre et de partager ensemble.</a:t>
            </a:r>
            <a:endParaRPr lang="fr-CA" dirty="0" smtClean="0"/>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8</a:t>
            </a:fld>
            <a:endParaRPr lang="en-US" dirty="0"/>
          </a:p>
        </p:txBody>
      </p:sp>
    </p:spTree>
    <p:extLst>
      <p:ext uri="{BB962C8B-B14F-4D97-AF65-F5344CB8AC3E}">
        <p14:creationId xmlns="" xmlns:p14="http://schemas.microsoft.com/office/powerpoint/2010/main" val="316117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FR" dirty="0" smtClean="0"/>
              <a:t> </a:t>
            </a:r>
            <a:r>
              <a:rPr lang="fr-FR" b="1" dirty="0">
                <a:solidFill>
                  <a:srgbClr val="FF6600"/>
                </a:solidFill>
                <a:latin typeface="Corbel" pitchFamily="34" charset="0"/>
              </a:rPr>
              <a:t>«La collaboration interprofessionnelle</a:t>
            </a:r>
            <a:r>
              <a:rPr lang="fr-FR" b="1" i="1" dirty="0">
                <a:solidFill>
                  <a:srgbClr val="FF6600"/>
                </a:solidFill>
                <a:latin typeface="Corbel" pitchFamily="34" charset="0"/>
              </a:rPr>
              <a:t> est considérée comme étant un type d’interaction qui réunit des membres d’au moins deux groupes professionnels autour d’un but commun, dans un processus de communication visant la prise de décision et divers apprentissages.  Cette action collaborative implique aussi le respect et l’égalité entre les collaborateurs, les notions de partage, d’interdépendance, d’engagement et d’interaction (D’Amour, 1997; Dionne, 2003; Landry-Cuerrier, 2007)» p. 5 </a:t>
            </a:r>
          </a:p>
          <a:p>
            <a:endParaRPr lang="fr-CA" dirty="0"/>
          </a:p>
        </p:txBody>
      </p:sp>
      <p:sp>
        <p:nvSpPr>
          <p:cNvPr id="4" name="Espace réservé du numéro de diapositive 3"/>
          <p:cNvSpPr>
            <a:spLocks noGrp="1"/>
          </p:cNvSpPr>
          <p:nvPr>
            <p:ph type="sldNum" sz="quarter" idx="10"/>
          </p:nvPr>
        </p:nvSpPr>
        <p:spPr/>
        <p:txBody>
          <a:bodyPr/>
          <a:lstStyle/>
          <a:p>
            <a:fld id="{06288E94-0DBC-44BC-B872-CA6DB5B9C58C}" type="slidenum">
              <a:rPr lang="en-US" smtClean="0"/>
              <a:pPr/>
              <a:t>11</a:t>
            </a:fld>
            <a:endParaRPr lang="en-US" dirty="0"/>
          </a:p>
        </p:txBody>
      </p:sp>
    </p:spTree>
    <p:extLst>
      <p:ext uri="{BB962C8B-B14F-4D97-AF65-F5344CB8AC3E}">
        <p14:creationId xmlns="" xmlns:p14="http://schemas.microsoft.com/office/powerpoint/2010/main" val="37458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5" name="Espace réservé du pied de page 4"/>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6" name="Espace réservé du numéro de diapositive 5"/>
          <p:cNvSpPr>
            <a:spLocks noGrp="1"/>
          </p:cNvSpPr>
          <p:nvPr>
            <p:ph type="sldNum" sz="quarter" idx="12"/>
          </p:nvPr>
        </p:nvSpPr>
        <p:spPr/>
        <p:txBody>
          <a:bodyPr/>
          <a:lstStyle>
            <a:lvl1pPr>
              <a:defRPr/>
            </a:lvl1pPr>
          </a:lstStyle>
          <a:p>
            <a:fld id="{EAD8ECC3-7FE0-4765-ADFF-29E69FBD0E98}" type="slidenum">
              <a:rPr lang="en-US"/>
              <a:pPr/>
              <a:t>‹N°›</a:t>
            </a:fld>
            <a:endParaRPr lang="en-US" dirty="0"/>
          </a:p>
        </p:txBody>
      </p:sp>
    </p:spTree>
    <p:extLst>
      <p:ext uri="{BB962C8B-B14F-4D97-AF65-F5344CB8AC3E}">
        <p14:creationId xmlns="" xmlns:p14="http://schemas.microsoft.com/office/powerpoint/2010/main" val="4239111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5" name="Espace réservé du pied de page 4"/>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6" name="Espace réservé du numéro de diapositive 5"/>
          <p:cNvSpPr>
            <a:spLocks noGrp="1"/>
          </p:cNvSpPr>
          <p:nvPr>
            <p:ph type="sldNum" sz="quarter" idx="12"/>
          </p:nvPr>
        </p:nvSpPr>
        <p:spPr/>
        <p:txBody>
          <a:bodyPr/>
          <a:lstStyle>
            <a:lvl1pPr>
              <a:defRPr/>
            </a:lvl1pPr>
          </a:lstStyle>
          <a:p>
            <a:fld id="{C7A25221-830E-470C-B95D-29B95714DF22}" type="slidenum">
              <a:rPr lang="en-US"/>
              <a:pPr/>
              <a:t>‹N°›</a:t>
            </a:fld>
            <a:endParaRPr lang="en-US" dirty="0"/>
          </a:p>
        </p:txBody>
      </p:sp>
    </p:spTree>
    <p:extLst>
      <p:ext uri="{BB962C8B-B14F-4D97-AF65-F5344CB8AC3E}">
        <p14:creationId xmlns="" xmlns:p14="http://schemas.microsoft.com/office/powerpoint/2010/main" val="182918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91288" y="1063625"/>
            <a:ext cx="1525587" cy="4795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1912938" y="1063625"/>
            <a:ext cx="4425950" cy="4795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5" name="Espace réservé du pied de page 4"/>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6" name="Espace réservé du numéro de diapositive 5"/>
          <p:cNvSpPr>
            <a:spLocks noGrp="1"/>
          </p:cNvSpPr>
          <p:nvPr>
            <p:ph type="sldNum" sz="quarter" idx="12"/>
          </p:nvPr>
        </p:nvSpPr>
        <p:spPr/>
        <p:txBody>
          <a:bodyPr/>
          <a:lstStyle>
            <a:lvl1pPr>
              <a:defRPr/>
            </a:lvl1pPr>
          </a:lstStyle>
          <a:p>
            <a:fld id="{FAB66C43-7376-4208-A27A-2D106EFBC733}" type="slidenum">
              <a:rPr lang="en-US"/>
              <a:pPr/>
              <a:t>‹N°›</a:t>
            </a:fld>
            <a:endParaRPr lang="en-US" dirty="0"/>
          </a:p>
        </p:txBody>
      </p:sp>
    </p:spTree>
    <p:extLst>
      <p:ext uri="{BB962C8B-B14F-4D97-AF65-F5344CB8AC3E}">
        <p14:creationId xmlns="" xmlns:p14="http://schemas.microsoft.com/office/powerpoint/2010/main" val="287808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5" name="Espace réservé du pied de page 4"/>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6" name="Espace réservé du numéro de diapositive 5"/>
          <p:cNvSpPr>
            <a:spLocks noGrp="1"/>
          </p:cNvSpPr>
          <p:nvPr>
            <p:ph type="sldNum" sz="quarter" idx="12"/>
          </p:nvPr>
        </p:nvSpPr>
        <p:spPr/>
        <p:txBody>
          <a:bodyPr/>
          <a:lstStyle>
            <a:lvl1pPr>
              <a:defRPr/>
            </a:lvl1pPr>
          </a:lstStyle>
          <a:p>
            <a:fld id="{A72E6BB4-A167-46BE-8D84-344DAEF81638}" type="slidenum">
              <a:rPr lang="en-US"/>
              <a:pPr/>
              <a:t>‹N°›</a:t>
            </a:fld>
            <a:endParaRPr lang="en-US" dirty="0"/>
          </a:p>
        </p:txBody>
      </p:sp>
    </p:spTree>
    <p:extLst>
      <p:ext uri="{BB962C8B-B14F-4D97-AF65-F5344CB8AC3E}">
        <p14:creationId xmlns="" xmlns:p14="http://schemas.microsoft.com/office/powerpoint/2010/main" val="272729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5" name="Espace réservé du pied de page 4"/>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6" name="Espace réservé du numéro de diapositive 5"/>
          <p:cNvSpPr>
            <a:spLocks noGrp="1"/>
          </p:cNvSpPr>
          <p:nvPr>
            <p:ph type="sldNum" sz="quarter" idx="12"/>
          </p:nvPr>
        </p:nvSpPr>
        <p:spPr/>
        <p:txBody>
          <a:bodyPr/>
          <a:lstStyle>
            <a:lvl1pPr>
              <a:defRPr/>
            </a:lvl1pPr>
          </a:lstStyle>
          <a:p>
            <a:fld id="{3704CB43-6433-4391-886D-1070292EDB9F}" type="slidenum">
              <a:rPr lang="en-US"/>
              <a:pPr/>
              <a:t>‹N°›</a:t>
            </a:fld>
            <a:endParaRPr lang="en-US" dirty="0"/>
          </a:p>
        </p:txBody>
      </p:sp>
    </p:spTree>
    <p:extLst>
      <p:ext uri="{BB962C8B-B14F-4D97-AF65-F5344CB8AC3E}">
        <p14:creationId xmlns="" xmlns:p14="http://schemas.microsoft.com/office/powerpoint/2010/main" val="76678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1912938" y="2201863"/>
            <a:ext cx="2971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5037138" y="2201863"/>
            <a:ext cx="29718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6" name="Espace réservé du pied de page 5"/>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7" name="Espace réservé du numéro de diapositive 6"/>
          <p:cNvSpPr>
            <a:spLocks noGrp="1"/>
          </p:cNvSpPr>
          <p:nvPr>
            <p:ph type="sldNum" sz="quarter" idx="12"/>
          </p:nvPr>
        </p:nvSpPr>
        <p:spPr/>
        <p:txBody>
          <a:bodyPr/>
          <a:lstStyle>
            <a:lvl1pPr>
              <a:defRPr/>
            </a:lvl1pPr>
          </a:lstStyle>
          <a:p>
            <a:fld id="{CD70B8B9-AC69-475F-8CE0-7BCB86E832C4}" type="slidenum">
              <a:rPr lang="en-US"/>
              <a:pPr/>
              <a:t>‹N°›</a:t>
            </a:fld>
            <a:endParaRPr lang="en-US" dirty="0"/>
          </a:p>
        </p:txBody>
      </p:sp>
    </p:spTree>
    <p:extLst>
      <p:ext uri="{BB962C8B-B14F-4D97-AF65-F5344CB8AC3E}">
        <p14:creationId xmlns="" xmlns:p14="http://schemas.microsoft.com/office/powerpoint/2010/main" val="216067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8" name="Espace réservé du pied de page 7"/>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9" name="Espace réservé du numéro de diapositive 8"/>
          <p:cNvSpPr>
            <a:spLocks noGrp="1"/>
          </p:cNvSpPr>
          <p:nvPr>
            <p:ph type="sldNum" sz="quarter" idx="12"/>
          </p:nvPr>
        </p:nvSpPr>
        <p:spPr/>
        <p:txBody>
          <a:bodyPr/>
          <a:lstStyle>
            <a:lvl1pPr>
              <a:defRPr/>
            </a:lvl1pPr>
          </a:lstStyle>
          <a:p>
            <a:fld id="{46AA2AFE-9906-4CA4-AD2F-9E621C7530CD}" type="slidenum">
              <a:rPr lang="en-US"/>
              <a:pPr/>
              <a:t>‹N°›</a:t>
            </a:fld>
            <a:endParaRPr lang="en-US" dirty="0"/>
          </a:p>
        </p:txBody>
      </p:sp>
    </p:spTree>
    <p:extLst>
      <p:ext uri="{BB962C8B-B14F-4D97-AF65-F5344CB8AC3E}">
        <p14:creationId xmlns="" xmlns:p14="http://schemas.microsoft.com/office/powerpoint/2010/main" val="309047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4" name="Espace réservé du pied de page 3"/>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5" name="Espace réservé du numéro de diapositive 4"/>
          <p:cNvSpPr>
            <a:spLocks noGrp="1"/>
          </p:cNvSpPr>
          <p:nvPr>
            <p:ph type="sldNum" sz="quarter" idx="12"/>
          </p:nvPr>
        </p:nvSpPr>
        <p:spPr/>
        <p:txBody>
          <a:bodyPr/>
          <a:lstStyle>
            <a:lvl1pPr>
              <a:defRPr/>
            </a:lvl1pPr>
          </a:lstStyle>
          <a:p>
            <a:fld id="{ACE79FE4-BE41-494B-94C8-10CF1DFC7BB0}" type="slidenum">
              <a:rPr lang="en-US"/>
              <a:pPr/>
              <a:t>‹N°›</a:t>
            </a:fld>
            <a:endParaRPr lang="en-US" dirty="0"/>
          </a:p>
        </p:txBody>
      </p:sp>
    </p:spTree>
    <p:extLst>
      <p:ext uri="{BB962C8B-B14F-4D97-AF65-F5344CB8AC3E}">
        <p14:creationId xmlns="" xmlns:p14="http://schemas.microsoft.com/office/powerpoint/2010/main" val="55212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3" name="Espace réservé du pied de page 2"/>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4" name="Espace réservé du numéro de diapositive 3"/>
          <p:cNvSpPr>
            <a:spLocks noGrp="1"/>
          </p:cNvSpPr>
          <p:nvPr>
            <p:ph type="sldNum" sz="quarter" idx="12"/>
          </p:nvPr>
        </p:nvSpPr>
        <p:spPr/>
        <p:txBody>
          <a:bodyPr/>
          <a:lstStyle>
            <a:lvl1pPr>
              <a:defRPr/>
            </a:lvl1pPr>
          </a:lstStyle>
          <a:p>
            <a:fld id="{7DE5C210-7D34-4BAD-BFDF-FE040232C57E}" type="slidenum">
              <a:rPr lang="en-US"/>
              <a:pPr/>
              <a:t>‹N°›</a:t>
            </a:fld>
            <a:endParaRPr lang="en-US" dirty="0"/>
          </a:p>
        </p:txBody>
      </p:sp>
    </p:spTree>
    <p:extLst>
      <p:ext uri="{BB962C8B-B14F-4D97-AF65-F5344CB8AC3E}">
        <p14:creationId xmlns="" xmlns:p14="http://schemas.microsoft.com/office/powerpoint/2010/main" val="28732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6" name="Espace réservé du pied de page 5"/>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7" name="Espace réservé du numéro de diapositive 6"/>
          <p:cNvSpPr>
            <a:spLocks noGrp="1"/>
          </p:cNvSpPr>
          <p:nvPr>
            <p:ph type="sldNum" sz="quarter" idx="12"/>
          </p:nvPr>
        </p:nvSpPr>
        <p:spPr/>
        <p:txBody>
          <a:bodyPr/>
          <a:lstStyle>
            <a:lvl1pPr>
              <a:defRPr/>
            </a:lvl1pPr>
          </a:lstStyle>
          <a:p>
            <a:fld id="{07789BA0-49D0-4A66-8207-29B6CB2A11CC}" type="slidenum">
              <a:rPr lang="en-US"/>
              <a:pPr/>
              <a:t>‹N°›</a:t>
            </a:fld>
            <a:endParaRPr lang="en-US" dirty="0"/>
          </a:p>
        </p:txBody>
      </p:sp>
    </p:spTree>
    <p:extLst>
      <p:ext uri="{BB962C8B-B14F-4D97-AF65-F5344CB8AC3E}">
        <p14:creationId xmlns="" xmlns:p14="http://schemas.microsoft.com/office/powerpoint/2010/main" val="225115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lvl1pPr>
              <a:defRPr/>
            </a:lvl1pPr>
          </a:lstStyle>
          <a:p>
            <a:r>
              <a:rPr lang="fr-FR" dirty="0" smtClean="0"/>
              <a:t>VOIR HAUT ET LOIN</a:t>
            </a:r>
            <a:endParaRPr lang="en-US" sz="1400" dirty="0"/>
          </a:p>
        </p:txBody>
      </p:sp>
      <p:sp>
        <p:nvSpPr>
          <p:cNvPr id="6" name="Espace réservé du pied de page 5"/>
          <p:cNvSpPr>
            <a:spLocks noGrp="1"/>
          </p:cNvSpPr>
          <p:nvPr>
            <p:ph type="ftr" sz="quarter" idx="11"/>
          </p:nvPr>
        </p:nvSpPr>
        <p:spPr/>
        <p:txBody>
          <a:bodyPr/>
          <a:lstStyle>
            <a:lvl1pPr>
              <a:defRPr/>
            </a:lvl1pPr>
          </a:lstStyle>
          <a:p>
            <a:r>
              <a:rPr lang="fr-CA" dirty="0" smtClean="0"/>
              <a:t>Colloque de l’ADIGECS 17 novembre 2011</a:t>
            </a:r>
            <a:endParaRPr lang="en-US" sz="1400" dirty="0"/>
          </a:p>
        </p:txBody>
      </p:sp>
      <p:sp>
        <p:nvSpPr>
          <p:cNvPr id="7" name="Espace réservé du numéro de diapositive 6"/>
          <p:cNvSpPr>
            <a:spLocks noGrp="1"/>
          </p:cNvSpPr>
          <p:nvPr>
            <p:ph type="sldNum" sz="quarter" idx="12"/>
          </p:nvPr>
        </p:nvSpPr>
        <p:spPr/>
        <p:txBody>
          <a:bodyPr/>
          <a:lstStyle>
            <a:lvl1pPr>
              <a:defRPr/>
            </a:lvl1pPr>
          </a:lstStyle>
          <a:p>
            <a:fld id="{BD08D7AA-28E0-42FE-BE85-FD14F0725351}" type="slidenum">
              <a:rPr lang="en-US"/>
              <a:pPr/>
              <a:t>‹N°›</a:t>
            </a:fld>
            <a:endParaRPr lang="en-US" dirty="0"/>
          </a:p>
        </p:txBody>
      </p:sp>
    </p:spTree>
    <p:extLst>
      <p:ext uri="{BB962C8B-B14F-4D97-AF65-F5344CB8AC3E}">
        <p14:creationId xmlns="" xmlns:p14="http://schemas.microsoft.com/office/powerpoint/2010/main" val="423136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ommission PPT colonne"/>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152400"/>
            <a:ext cx="3248025" cy="7315200"/>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920875" y="1063625"/>
            <a:ext cx="6096000" cy="609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1027" name="Rectangle 3"/>
          <p:cNvSpPr>
            <a:spLocks noGrp="1" noChangeArrowheads="1"/>
          </p:cNvSpPr>
          <p:nvPr>
            <p:ph type="body" idx="1"/>
          </p:nvPr>
        </p:nvSpPr>
        <p:spPr bwMode="auto">
          <a:xfrm>
            <a:off x="1912938" y="2201863"/>
            <a:ext cx="6096000" cy="3657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28" name="Rectangle 4"/>
          <p:cNvSpPr>
            <a:spLocks noGrp="1" noChangeArrowheads="1"/>
          </p:cNvSpPr>
          <p:nvPr>
            <p:ph type="dt" sz="half" idx="2"/>
          </p:nvPr>
        </p:nvSpPr>
        <p:spPr bwMode="auto">
          <a:xfrm>
            <a:off x="1981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lvl1pPr>
          </a:lstStyle>
          <a:p>
            <a:r>
              <a:rPr lang="fr-FR" dirty="0" smtClean="0"/>
              <a:t>VOIR HAUT ET LOIN</a:t>
            </a:r>
            <a:endParaRPr lang="en-US" sz="1400" dirty="0"/>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900"/>
            </a:lvl1pPr>
          </a:lstStyle>
          <a:p>
            <a:r>
              <a:rPr lang="fr-CA" dirty="0" smtClean="0"/>
              <a:t>Colloque de l’ADIGECS 17 novembre 2011</a:t>
            </a:r>
            <a:endParaRPr lang="en-US" sz="1400" dirty="0"/>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DFBEA2E4-E084-4557-A596-950764F1BFAA}" type="slidenum">
              <a:rPr lang="en-US"/>
              <a:pPr/>
              <a:t>‹N°›</a:t>
            </a:fld>
            <a:endParaRPr lang="en-US" dirty="0"/>
          </a:p>
        </p:txBody>
      </p:sp>
      <p:sp>
        <p:nvSpPr>
          <p:cNvPr id="1039" name="Line 15"/>
          <p:cNvSpPr>
            <a:spLocks noChangeShapeType="1"/>
          </p:cNvSpPr>
          <p:nvPr/>
        </p:nvSpPr>
        <p:spPr bwMode="auto">
          <a:xfrm flipH="1">
            <a:off x="1182688" y="6248400"/>
            <a:ext cx="8001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ea typeface="ＭＳ Ｐゴシック" pitchFamily="1" charset="-128"/>
        </a:defRPr>
      </a:lvl2pPr>
      <a:lvl3pPr algn="l" rtl="0" eaLnBrk="1" fontAlgn="base" hangingPunct="1">
        <a:spcBef>
          <a:spcPct val="0"/>
        </a:spcBef>
        <a:spcAft>
          <a:spcPct val="0"/>
        </a:spcAft>
        <a:defRPr sz="2800" b="1">
          <a:solidFill>
            <a:schemeClr val="tx2"/>
          </a:solidFill>
          <a:latin typeface="Arial" charset="0"/>
          <a:ea typeface="ＭＳ Ｐゴシック" pitchFamily="1" charset="-128"/>
        </a:defRPr>
      </a:lvl3pPr>
      <a:lvl4pPr algn="l" rtl="0" eaLnBrk="1" fontAlgn="base" hangingPunct="1">
        <a:spcBef>
          <a:spcPct val="0"/>
        </a:spcBef>
        <a:spcAft>
          <a:spcPct val="0"/>
        </a:spcAft>
        <a:defRPr sz="2800" b="1">
          <a:solidFill>
            <a:schemeClr val="tx2"/>
          </a:solidFill>
          <a:latin typeface="Arial" charset="0"/>
          <a:ea typeface="ＭＳ Ｐゴシック" pitchFamily="1" charset="-128"/>
        </a:defRPr>
      </a:lvl4pPr>
      <a:lvl5pPr algn="l" rtl="0" eaLnBrk="1" fontAlgn="base" hangingPunct="1">
        <a:spcBef>
          <a:spcPct val="0"/>
        </a:spcBef>
        <a:spcAft>
          <a:spcPct val="0"/>
        </a:spcAft>
        <a:defRPr sz="2800" b="1">
          <a:solidFill>
            <a:schemeClr val="tx2"/>
          </a:solidFill>
          <a:latin typeface="Arial" charset="0"/>
          <a:ea typeface="ＭＳ Ｐゴシック" pitchFamily="1" charset="-128"/>
        </a:defRPr>
      </a:lvl5pPr>
      <a:lvl6pPr marL="457200" algn="l" rtl="0" eaLnBrk="1" fontAlgn="base" hangingPunct="1">
        <a:spcBef>
          <a:spcPct val="0"/>
        </a:spcBef>
        <a:spcAft>
          <a:spcPct val="0"/>
        </a:spcAft>
        <a:defRPr sz="2800" b="1">
          <a:solidFill>
            <a:schemeClr val="tx2"/>
          </a:solidFill>
          <a:latin typeface="Arial" charset="0"/>
          <a:ea typeface="ＭＳ Ｐゴシック" pitchFamily="1" charset="-128"/>
        </a:defRPr>
      </a:lvl6pPr>
      <a:lvl7pPr marL="914400" algn="l" rtl="0" eaLnBrk="1" fontAlgn="base" hangingPunct="1">
        <a:spcBef>
          <a:spcPct val="0"/>
        </a:spcBef>
        <a:spcAft>
          <a:spcPct val="0"/>
        </a:spcAft>
        <a:defRPr sz="2800" b="1">
          <a:solidFill>
            <a:schemeClr val="tx2"/>
          </a:solidFill>
          <a:latin typeface="Arial" charset="0"/>
          <a:ea typeface="ＭＳ Ｐゴシック" pitchFamily="1" charset="-128"/>
        </a:defRPr>
      </a:lvl7pPr>
      <a:lvl8pPr marL="1371600" algn="l" rtl="0" eaLnBrk="1" fontAlgn="base" hangingPunct="1">
        <a:spcBef>
          <a:spcPct val="0"/>
        </a:spcBef>
        <a:spcAft>
          <a:spcPct val="0"/>
        </a:spcAft>
        <a:defRPr sz="2800" b="1">
          <a:solidFill>
            <a:schemeClr val="tx2"/>
          </a:solidFill>
          <a:latin typeface="Arial" charset="0"/>
          <a:ea typeface="ＭＳ Ｐゴシック" pitchFamily="1" charset="-128"/>
        </a:defRPr>
      </a:lvl8pPr>
      <a:lvl9pPr marL="1828800" algn="l" rtl="0" eaLnBrk="1" fontAlgn="base" hangingPunct="1">
        <a:spcBef>
          <a:spcPct val="0"/>
        </a:spcBef>
        <a:spcAft>
          <a:spcPct val="0"/>
        </a:spcAft>
        <a:defRPr sz="2800" b="1">
          <a:solidFill>
            <a:schemeClr val="tx2"/>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0.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1.xml"/><Relationship Id="rId5" Type="http://schemas.openxmlformats.org/officeDocument/2006/relationships/tags" Target="../tags/tag50.xml"/><Relationship Id="rId4" Type="http://schemas.openxmlformats.org/officeDocument/2006/relationships/tags" Target="../tags/tag49.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5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60.xml"/><Relationship Id="rId7" Type="http://schemas.openxmlformats.org/officeDocument/2006/relationships/notesSlide" Target="../notesSlides/notesSlide13.xml"/><Relationship Id="rId12" Type="http://schemas.microsoft.com/office/2007/relationships/diagramDrawing" Target="../diagrams/drawing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1.xml"/><Relationship Id="rId11" Type="http://schemas.openxmlformats.org/officeDocument/2006/relationships/diagramColors" Target="../diagrams/colors1.xml"/><Relationship Id="rId5" Type="http://schemas.openxmlformats.org/officeDocument/2006/relationships/tags" Target="../tags/tag62.xml"/><Relationship Id="rId10" Type="http://schemas.openxmlformats.org/officeDocument/2006/relationships/diagramQuickStyle" Target="../diagrams/quickStyle1.xml"/><Relationship Id="rId4" Type="http://schemas.openxmlformats.org/officeDocument/2006/relationships/tags" Target="../tags/tag61.xml"/><Relationship Id="rId9"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5.xml"/><Relationship Id="rId7"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notesSlide" Target="../notesSlides/notesSlide14.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slideLayout" Target="../slideLayouts/slideLayout1.xml"/><Relationship Id="rId2" Type="http://schemas.openxmlformats.org/officeDocument/2006/relationships/tags" Target="../tags/tag70.xml"/><Relationship Id="rId16" Type="http://schemas.openxmlformats.org/officeDocument/2006/relationships/tags" Target="../tags/tag84.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18.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10.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98.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1.xml"/><Relationship Id="rId7" Type="http://schemas.openxmlformats.org/officeDocument/2006/relationships/notesSlide" Target="../notesSlides/notesSlide17.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1.xml"/><Relationship Id="rId5" Type="http://schemas.openxmlformats.org/officeDocument/2006/relationships/tags" Target="../tags/tag103.xml"/><Relationship Id="rId4" Type="http://schemas.openxmlformats.org/officeDocument/2006/relationships/tags" Target="../tags/tag10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06.xml"/><Relationship Id="rId7" Type="http://schemas.openxmlformats.org/officeDocument/2006/relationships/diagramData" Target="../diagrams/data2.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18.xml"/><Relationship Id="rId11" Type="http://schemas.microsoft.com/office/2007/relationships/diagramDrawing" Target="../diagrams/drawing2.xml"/><Relationship Id="rId5" Type="http://schemas.openxmlformats.org/officeDocument/2006/relationships/slideLayout" Target="../slideLayouts/slideLayout1.xml"/><Relationship Id="rId10" Type="http://schemas.openxmlformats.org/officeDocument/2006/relationships/diagramColors" Target="../diagrams/colors2.xml"/><Relationship Id="rId4" Type="http://schemas.openxmlformats.org/officeDocument/2006/relationships/tags" Target="../tags/tag107.xml"/><Relationship Id="rId9"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3.png"/><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6.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2.xml"/><Relationship Id="rId5" Type="http://schemas.openxmlformats.org/officeDocument/2006/relationships/tags" Target="../tags/tag30.xml"/><Relationship Id="rId4"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4.xml"/></Relationships>
</file>

<file path=ppt/slides/_rels/slide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custDataLst>
              <p:tags r:id="rId1"/>
            </p:custDataLst>
          </p:nvPr>
        </p:nvSpPr>
        <p:spPr>
          <a:xfrm>
            <a:off x="1447800" y="1371600"/>
            <a:ext cx="6781800" cy="1447800"/>
          </a:xfrm>
        </p:spPr>
        <p:txBody>
          <a:bodyPr anchor="t"/>
          <a:lstStyle/>
          <a:p>
            <a:pPr algn="ctr"/>
            <a:r>
              <a:rPr lang="fr-FR" sz="3600" kern="1200" cap="small" dirty="0">
                <a:solidFill>
                  <a:prstClr val="black">
                    <a:lumMod val="75000"/>
                    <a:lumOff val="25000"/>
                  </a:prstClr>
                </a:solidFill>
                <a:latin typeface="Maiandra GD" pitchFamily="34" charset="0"/>
              </a:rPr>
              <a:t>Une communauté d’apprentissage en action</a:t>
            </a:r>
            <a:r>
              <a:rPr lang="en-US" sz="3600" kern="1200" cap="small" dirty="0">
                <a:solidFill>
                  <a:prstClr val="black">
                    <a:lumMod val="75000"/>
                    <a:lumOff val="25000"/>
                  </a:prstClr>
                </a:solidFill>
                <a:latin typeface="Maiandra GD" pitchFamily="34" charset="0"/>
              </a:rPr>
              <a:t/>
            </a:r>
            <a:br>
              <a:rPr lang="en-US" sz="3600" kern="1200" cap="small" dirty="0">
                <a:solidFill>
                  <a:prstClr val="black">
                    <a:lumMod val="75000"/>
                    <a:lumOff val="25000"/>
                  </a:prstClr>
                </a:solidFill>
                <a:latin typeface="Maiandra GD" pitchFamily="34" charset="0"/>
              </a:rPr>
            </a:br>
            <a:endParaRPr lang="en-US" sz="3600" kern="1200" cap="small" dirty="0">
              <a:solidFill>
                <a:prstClr val="black">
                  <a:lumMod val="75000"/>
                  <a:lumOff val="25000"/>
                </a:prstClr>
              </a:solidFill>
              <a:latin typeface="Maiandra GD" pitchFamily="34" charset="0"/>
            </a:endParaRPr>
          </a:p>
        </p:txBody>
      </p:sp>
      <p:sp>
        <p:nvSpPr>
          <p:cNvPr id="7171" name="Rectangle 3"/>
          <p:cNvSpPr>
            <a:spLocks noGrp="1" noChangeArrowheads="1"/>
          </p:cNvSpPr>
          <p:nvPr>
            <p:ph type="subTitle" idx="1"/>
            <p:custDataLst>
              <p:tags r:id="rId2"/>
            </p:custDataLst>
          </p:nvPr>
        </p:nvSpPr>
        <p:spPr>
          <a:xfrm>
            <a:off x="1905000" y="2971800"/>
            <a:ext cx="6400800" cy="2209800"/>
          </a:xfrm>
        </p:spPr>
        <p:txBody>
          <a:bodyPr/>
          <a:lstStyle/>
          <a:p>
            <a:r>
              <a:rPr lang="fr-FR" sz="1800" dirty="0">
                <a:latin typeface="Maiandra GD" pitchFamily="34" charset="0"/>
              </a:rPr>
              <a:t>Témoignage de l’équipe de l’école St-Michel</a:t>
            </a:r>
          </a:p>
          <a:p>
            <a:r>
              <a:rPr lang="fr-FR" sz="1800" dirty="0">
                <a:solidFill>
                  <a:srgbClr val="FF0000"/>
                </a:solidFill>
                <a:latin typeface="Maiandra GD" pitchFamily="34" charset="0"/>
              </a:rPr>
              <a:t>Christian Hinse, Directeur</a:t>
            </a:r>
          </a:p>
          <a:p>
            <a:r>
              <a:rPr lang="fr-FR" sz="1800" dirty="0">
                <a:solidFill>
                  <a:srgbClr val="FF0000"/>
                </a:solidFill>
                <a:latin typeface="Maiandra GD" pitchFamily="34" charset="0"/>
              </a:rPr>
              <a:t>Ruth Audet, </a:t>
            </a:r>
            <a:r>
              <a:rPr lang="fr-FR" sz="1800" dirty="0" smtClean="0">
                <a:solidFill>
                  <a:srgbClr val="FF0000"/>
                </a:solidFill>
                <a:latin typeface="Maiandra GD" pitchFamily="34" charset="0"/>
              </a:rPr>
              <a:t>Orthopédagogue</a:t>
            </a:r>
            <a:endParaRPr lang="fr-FR" sz="1800" dirty="0">
              <a:solidFill>
                <a:srgbClr val="FF0000"/>
              </a:solidFill>
              <a:latin typeface="Maiandra GD" pitchFamily="34" charset="0"/>
            </a:endParaRPr>
          </a:p>
          <a:p>
            <a:r>
              <a:rPr lang="fr-FR" sz="1800" dirty="0">
                <a:solidFill>
                  <a:srgbClr val="FF0000"/>
                </a:solidFill>
                <a:latin typeface="Maiandra GD" pitchFamily="34" charset="0"/>
              </a:rPr>
              <a:t>Brigitte Gagnon, </a:t>
            </a:r>
            <a:r>
              <a:rPr lang="fr-FR" sz="1800" dirty="0" smtClean="0">
                <a:solidFill>
                  <a:srgbClr val="FF0000"/>
                </a:solidFill>
                <a:latin typeface="Maiandra GD" pitchFamily="34" charset="0"/>
              </a:rPr>
              <a:t>Conseillère </a:t>
            </a:r>
            <a:r>
              <a:rPr lang="fr-FR" sz="1800" dirty="0">
                <a:solidFill>
                  <a:srgbClr val="FF0000"/>
                </a:solidFill>
                <a:latin typeface="Maiandra GD" pitchFamily="34" charset="0"/>
              </a:rPr>
              <a:t>pédagogique</a:t>
            </a:r>
          </a:p>
          <a:p>
            <a:r>
              <a:rPr lang="fr-FR" sz="1800" dirty="0">
                <a:solidFill>
                  <a:srgbClr val="FF0000"/>
                </a:solidFill>
                <a:latin typeface="Maiandra GD" pitchFamily="34" charset="0"/>
              </a:rPr>
              <a:t>Annie Charron, </a:t>
            </a:r>
            <a:r>
              <a:rPr lang="fr-FR" sz="1800" dirty="0" smtClean="0">
                <a:solidFill>
                  <a:srgbClr val="FF0000"/>
                </a:solidFill>
                <a:latin typeface="Maiandra GD" pitchFamily="34" charset="0"/>
              </a:rPr>
              <a:t>Chercheure</a:t>
            </a:r>
            <a:endParaRPr lang="fr-FR" sz="1800" dirty="0">
              <a:solidFill>
                <a:srgbClr val="FF0000"/>
              </a:solidFill>
              <a:latin typeface="Maiandra GD" pitchFamily="34" charset="0"/>
            </a:endParaRPr>
          </a:p>
          <a:p>
            <a:pPr algn="l"/>
            <a:endParaRPr lang="en-US" dirty="0"/>
          </a:p>
          <a:p>
            <a:pPr algn="l"/>
            <a:endParaRPr lang="en-US" dirty="0"/>
          </a:p>
        </p:txBody>
      </p:sp>
      <p:pic>
        <p:nvPicPr>
          <p:cNvPr id="6" name="Image 5"/>
          <p:cNvPicPr/>
          <p:nvPr>
            <p:custDataLst>
              <p:tags r:id="rId3"/>
            </p:custDataLst>
          </p:nvPr>
        </p:nvPicPr>
        <p:blipFill>
          <a:blip r:embed="rId9" cstate="print"/>
          <a:srcRect/>
          <a:stretch>
            <a:fillRect/>
          </a:stretch>
        </p:blipFill>
        <p:spPr bwMode="auto">
          <a:xfrm>
            <a:off x="4343400" y="304800"/>
            <a:ext cx="1430655" cy="534035"/>
          </a:xfrm>
          <a:prstGeom prst="rect">
            <a:avLst/>
          </a:prstGeom>
          <a:noFill/>
          <a:ln w="9525">
            <a:noFill/>
            <a:miter lim="800000"/>
            <a:headEnd/>
            <a:tailEnd/>
          </a:ln>
        </p:spPr>
      </p:pic>
      <p:pic>
        <p:nvPicPr>
          <p:cNvPr id="7" name="il_fi" descr="http://upload.wikimedia.org/wikipedia/fr/8/83/Logo_UQAM.png"/>
          <p:cNvPicPr/>
          <p:nvPr>
            <p:custDataLst>
              <p:tags r:id="rId4"/>
            </p:custDataLst>
          </p:nvPr>
        </p:nvPicPr>
        <p:blipFill>
          <a:blip r:embed="rId10" cstate="print"/>
          <a:srcRect/>
          <a:stretch>
            <a:fillRect/>
          </a:stretch>
        </p:blipFill>
        <p:spPr bwMode="auto">
          <a:xfrm>
            <a:off x="7239000" y="381000"/>
            <a:ext cx="1124390" cy="362139"/>
          </a:xfrm>
          <a:prstGeom prst="rect">
            <a:avLst/>
          </a:prstGeom>
          <a:noFill/>
          <a:ln w="9525">
            <a:noFill/>
            <a:miter lim="800000"/>
            <a:headEnd/>
            <a:tailEnd/>
          </a:ln>
        </p:spPr>
      </p:pic>
      <p:sp>
        <p:nvSpPr>
          <p:cNvPr id="2" name="Espace réservé de la date 1"/>
          <p:cNvSpPr>
            <a:spLocks noGrp="1"/>
          </p:cNvSpPr>
          <p:nvPr>
            <p:ph type="dt" sz="half" idx="10"/>
            <p:custDataLst>
              <p:tags r:id="rId5"/>
            </p:custDataLst>
          </p:nvPr>
        </p:nvSpPr>
        <p:spPr/>
        <p:txBody>
          <a:bodyPr/>
          <a:lstStyle/>
          <a:p>
            <a:r>
              <a:rPr lang="fr-FR" dirty="0" smtClean="0"/>
              <a:t>VOIR HAUT ET LOIN</a:t>
            </a:r>
            <a:endParaRPr lang="en-US" sz="1400" dirty="0"/>
          </a:p>
        </p:txBody>
      </p:sp>
      <p:sp>
        <p:nvSpPr>
          <p:cNvPr id="3" name="Espace réservé du pied de page 2"/>
          <p:cNvSpPr>
            <a:spLocks noGrp="1"/>
          </p:cNvSpPr>
          <p:nvPr>
            <p:ph type="ftr" sz="quarter" idx="11"/>
            <p:custDataLst>
              <p:tags r:id="rId6"/>
            </p:custDataLst>
          </p:nvPr>
        </p:nvSpPr>
        <p:spPr/>
        <p:txBody>
          <a:bodyPr/>
          <a:lstStyle/>
          <a:p>
            <a:r>
              <a:rPr lang="fr-CA" dirty="0" smtClean="0"/>
              <a:t>Colloque de l’ADIGECS 17 novembre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14400" y="609600"/>
            <a:ext cx="7772400" cy="1828800"/>
          </a:xfrm>
        </p:spPr>
        <p:txBody>
          <a:bodyPr/>
          <a:lstStyle/>
          <a:p>
            <a:pPr algn="ctr"/>
            <a:r>
              <a:rPr lang="fr-FR" sz="3600" kern="1200" cap="small" dirty="0">
                <a:solidFill>
                  <a:prstClr val="black">
                    <a:lumMod val="75000"/>
                    <a:lumOff val="25000"/>
                  </a:prstClr>
                </a:solidFill>
                <a:latin typeface="Maiandra GD" pitchFamily="34" charset="0"/>
              </a:rPr>
              <a:t>Rôle des </a:t>
            </a:r>
            <a:r>
              <a:rPr lang="fr-FR" sz="3600" kern="1200" cap="small" dirty="0" smtClean="0">
                <a:solidFill>
                  <a:prstClr val="black">
                    <a:lumMod val="75000"/>
                    <a:lumOff val="25000"/>
                  </a:prstClr>
                </a:solidFill>
                <a:latin typeface="Maiandra GD" pitchFamily="34" charset="0"/>
              </a:rPr>
              <a:t>partenaires</a:t>
            </a:r>
            <a:r>
              <a:rPr lang="fr-FR" sz="2400" dirty="0"/>
              <a:t/>
            </a:r>
            <a:br>
              <a:rPr lang="fr-FR" sz="2400" dirty="0"/>
            </a:br>
            <a:r>
              <a:rPr lang="fr-FR" sz="2000" dirty="0">
                <a:latin typeface="Maiandra GD" pitchFamily="34" charset="0"/>
              </a:rPr>
              <a:t>Des expertises complémentaires </a:t>
            </a:r>
            <a:br>
              <a:rPr lang="fr-FR" sz="2000" dirty="0">
                <a:latin typeface="Maiandra GD" pitchFamily="34" charset="0"/>
              </a:rPr>
            </a:br>
            <a:r>
              <a:rPr lang="fr-FR" sz="2000" dirty="0">
                <a:latin typeface="Maiandra GD" pitchFamily="34" charset="0"/>
              </a:rPr>
              <a:t>au sein de l’équipe de soutien et d’encadrement</a:t>
            </a:r>
            <a:endParaRPr lang="fr-CA" sz="2400" dirty="0">
              <a:latin typeface="Maiandra GD" pitchFamily="34" charset="0"/>
            </a:endParaRPr>
          </a:p>
        </p:txBody>
      </p:sp>
      <p:pic>
        <p:nvPicPr>
          <p:cNvPr id="3074" name="Picture 2"/>
          <p:cNvPicPr>
            <a:picLocks noChangeAspect="1" noChangeArrowheads="1"/>
          </p:cNvPicPr>
          <p:nvPr>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76400" y="2209800"/>
            <a:ext cx="6862337" cy="3889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582748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762000" y="762000"/>
            <a:ext cx="7924800" cy="1371599"/>
          </a:xfrm>
        </p:spPr>
        <p:txBody>
          <a:bodyPr/>
          <a:lstStyle/>
          <a:p>
            <a:pPr algn="ctr"/>
            <a:r>
              <a:rPr lang="fr-FR" sz="3600" kern="1200" cap="small" dirty="0">
                <a:solidFill>
                  <a:prstClr val="black">
                    <a:lumMod val="75000"/>
                    <a:lumOff val="25000"/>
                  </a:prstClr>
                </a:solidFill>
                <a:latin typeface="Maiandra GD" pitchFamily="34" charset="0"/>
              </a:rPr>
              <a:t>Instaurer la collaboration interprofessionnelle</a:t>
            </a:r>
            <a:endParaRPr lang="fr-CA" sz="3600" kern="1200" cap="small" dirty="0">
              <a:solidFill>
                <a:prstClr val="black">
                  <a:lumMod val="75000"/>
                  <a:lumOff val="25000"/>
                </a:prstClr>
              </a:solidFill>
              <a:latin typeface="Maiandra GD" pitchFamily="34" charset="0"/>
            </a:endParaRPr>
          </a:p>
        </p:txBody>
      </p:sp>
      <p:pic>
        <p:nvPicPr>
          <p:cNvPr id="4098" name="Picture 2"/>
          <p:cNvPicPr>
            <a:picLocks noChangeAspect="1" noChangeArrowheads="1"/>
          </p:cNvPicPr>
          <p:nvPr>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295400" y="1828800"/>
            <a:ext cx="6310086"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53713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90600" y="990601"/>
            <a:ext cx="7772400" cy="838199"/>
          </a:xfrm>
        </p:spPr>
        <p:txBody>
          <a:bodyPr/>
          <a:lstStyle/>
          <a:p>
            <a:pPr algn="ctr"/>
            <a:r>
              <a:rPr lang="fr-FR" sz="3600" kern="1200" cap="small" dirty="0">
                <a:solidFill>
                  <a:prstClr val="black">
                    <a:lumMod val="75000"/>
                    <a:lumOff val="25000"/>
                  </a:prstClr>
                </a:solidFill>
                <a:latin typeface="Maiandra GD" pitchFamily="34" charset="0"/>
              </a:rPr>
              <a:t>Ressources nécessaires</a:t>
            </a:r>
            <a:endParaRPr lang="fr-CA" sz="3600" kern="1200" cap="small" dirty="0">
              <a:solidFill>
                <a:prstClr val="black">
                  <a:lumMod val="75000"/>
                  <a:lumOff val="25000"/>
                </a:prstClr>
              </a:solidFill>
              <a:latin typeface="Maiandra GD" pitchFamily="34" charset="0"/>
            </a:endParaRPr>
          </a:p>
        </p:txBody>
      </p:sp>
      <p:sp>
        <p:nvSpPr>
          <p:cNvPr id="3" name="Sous-titre 2"/>
          <p:cNvSpPr>
            <a:spLocks noGrp="1"/>
          </p:cNvSpPr>
          <p:nvPr>
            <p:ph type="subTitle" idx="1"/>
            <p:custDataLst>
              <p:tags r:id="rId2"/>
            </p:custDataLst>
          </p:nvPr>
        </p:nvSpPr>
        <p:spPr>
          <a:xfrm>
            <a:off x="1371600" y="1752600"/>
            <a:ext cx="7086600" cy="3733800"/>
          </a:xfrm>
        </p:spPr>
        <p:txBody>
          <a:bodyPr/>
          <a:lstStyle/>
          <a:p>
            <a:pPr lvl="0" algn="l" defTabSz="457200" fontAlgn="auto">
              <a:spcBef>
                <a:spcPts val="0"/>
              </a:spcBef>
              <a:spcAft>
                <a:spcPts val="0"/>
              </a:spcAft>
            </a:pPr>
            <a:r>
              <a:rPr lang="fr-FR" sz="2800" kern="1200" dirty="0">
                <a:solidFill>
                  <a:prstClr val="black"/>
                </a:solidFill>
                <a:latin typeface="Maiandra GD" pitchFamily="34" charset="0"/>
              </a:rPr>
              <a:t>La création d’une organisation apprenante demande que les gens qui y œuvrent  aient accès aux ressources suivantes:</a:t>
            </a:r>
          </a:p>
          <a:p>
            <a:pPr lvl="0" algn="l" defTabSz="457200" fontAlgn="auto">
              <a:spcBef>
                <a:spcPts val="0"/>
              </a:spcBef>
              <a:spcAft>
                <a:spcPts val="0"/>
              </a:spcAft>
            </a:pPr>
            <a:endParaRPr lang="fr-FR" sz="2800" kern="1200" dirty="0">
              <a:solidFill>
                <a:prstClr val="black"/>
              </a:solidFill>
              <a:latin typeface="Maiandra GD" pitchFamily="34" charset="0"/>
            </a:endParaRPr>
          </a:p>
          <a:p>
            <a:pPr lvl="0" algn="l" defTabSz="457200" fontAlgn="auto">
              <a:spcBef>
                <a:spcPts val="0"/>
              </a:spcBef>
              <a:spcAft>
                <a:spcPts val="0"/>
              </a:spcAft>
              <a:buFont typeface="Wingdings" pitchFamily="-109" charset="2"/>
              <a:buChar char="q"/>
            </a:pPr>
            <a:r>
              <a:rPr lang="fr-FR" sz="2800" kern="1200" dirty="0">
                <a:solidFill>
                  <a:prstClr val="black"/>
                </a:solidFill>
                <a:latin typeface="Maiandra GD" pitchFamily="34" charset="0"/>
              </a:rPr>
              <a:t> du temps pour collaborer</a:t>
            </a:r>
          </a:p>
          <a:p>
            <a:pPr lvl="0" algn="l" defTabSz="457200" fontAlgn="auto">
              <a:spcBef>
                <a:spcPts val="0"/>
              </a:spcBef>
              <a:spcAft>
                <a:spcPts val="0"/>
              </a:spcAft>
              <a:buFont typeface="Wingdings" pitchFamily="-109" charset="2"/>
              <a:buChar char="q"/>
            </a:pPr>
            <a:r>
              <a:rPr lang="fr-FR" sz="2800" kern="1200" dirty="0">
                <a:solidFill>
                  <a:prstClr val="black"/>
                </a:solidFill>
                <a:latin typeface="Maiandra GD" pitchFamily="34" charset="0"/>
              </a:rPr>
              <a:t> le soutien constant de la direction</a:t>
            </a:r>
          </a:p>
          <a:p>
            <a:pPr lvl="0" algn="l" defTabSz="457200" fontAlgn="auto">
              <a:spcBef>
                <a:spcPts val="0"/>
              </a:spcBef>
              <a:spcAft>
                <a:spcPts val="0"/>
              </a:spcAft>
              <a:buFont typeface="Wingdings" pitchFamily="-109" charset="2"/>
              <a:buChar char="q"/>
            </a:pPr>
            <a:r>
              <a:rPr lang="fr-FR" sz="2800" kern="1200" dirty="0">
                <a:solidFill>
                  <a:prstClr val="black"/>
                </a:solidFill>
                <a:latin typeface="Maiandra GD" pitchFamily="34" charset="0"/>
              </a:rPr>
              <a:t> de l’information</a:t>
            </a:r>
          </a:p>
          <a:p>
            <a:pPr lvl="0" algn="l" defTabSz="457200" fontAlgn="auto">
              <a:spcBef>
                <a:spcPts val="0"/>
              </a:spcBef>
              <a:spcAft>
                <a:spcPts val="0"/>
              </a:spcAft>
              <a:buFont typeface="Wingdings" pitchFamily="-109" charset="2"/>
              <a:buChar char="q"/>
            </a:pPr>
            <a:r>
              <a:rPr lang="fr-FR" sz="2800" kern="1200" dirty="0">
                <a:solidFill>
                  <a:prstClr val="black"/>
                </a:solidFill>
                <a:latin typeface="Maiandra GD" pitchFamily="34" charset="0"/>
              </a:rPr>
              <a:t> la facilité de se rencontrer entre collègues</a:t>
            </a:r>
            <a:r>
              <a:rPr lang="fr-FR" sz="2800" kern="1200" dirty="0" smtClean="0">
                <a:solidFill>
                  <a:prstClr val="black"/>
                </a:solidFill>
                <a:latin typeface="Maiandra GD" pitchFamily="34" charset="0"/>
              </a:rPr>
              <a:t> </a:t>
            </a:r>
          </a:p>
          <a:p>
            <a:endParaRPr lang="fr-CA" dirty="0"/>
          </a:p>
        </p:txBody>
      </p:sp>
      <p:sp>
        <p:nvSpPr>
          <p:cNvPr id="6" name="ZoneTexte 5"/>
          <p:cNvSpPr txBox="1"/>
          <p:nvPr>
            <p:custDataLst>
              <p:tags r:id="rId3"/>
            </p:custDataLst>
          </p:nvPr>
        </p:nvSpPr>
        <p:spPr>
          <a:xfrm>
            <a:off x="2819400" y="5867400"/>
            <a:ext cx="5942594" cy="338554"/>
          </a:xfrm>
          <a:prstGeom prst="rect">
            <a:avLst/>
          </a:prstGeom>
          <a:noFill/>
        </p:spPr>
        <p:txBody>
          <a:bodyPr wrap="square" rtlCol="0">
            <a:spAutoFit/>
          </a:bodyPr>
          <a:lstStyle/>
          <a:p>
            <a:r>
              <a:rPr lang="fr-CA" sz="1600" dirty="0" smtClean="0">
                <a:latin typeface="Maiandra GD" pitchFamily="34" charset="0"/>
              </a:rPr>
              <a:t>P. Senge (1994) dans M. Roberts et E.Z. Pruitt (2010)  p.3</a:t>
            </a:r>
            <a:endParaRPr lang="fr-CA" sz="1600" dirty="0">
              <a:latin typeface="Maiandra GD" pitchFamily="34" charset="0"/>
            </a:endParaRPr>
          </a:p>
        </p:txBody>
      </p:sp>
      <p:sp>
        <p:nvSpPr>
          <p:cNvPr id="4" name="Espace réservé de la date 3"/>
          <p:cNvSpPr>
            <a:spLocks noGrp="1"/>
          </p:cNvSpPr>
          <p:nvPr>
            <p:ph type="dt" sz="half" idx="10"/>
            <p:custDataLst>
              <p:tags r:id="rId4"/>
            </p:custDataLst>
          </p:nvPr>
        </p:nvSpPr>
        <p:spPr/>
        <p:txBody>
          <a:bodyPr/>
          <a:lstStyle/>
          <a:p>
            <a:r>
              <a:rPr lang="fr-FR" dirty="0" smtClean="0"/>
              <a:t>VOIR HAUT ET LOIN</a:t>
            </a:r>
            <a:endParaRPr lang="en-US" sz="1400" dirty="0"/>
          </a:p>
        </p:txBody>
      </p:sp>
      <p:sp>
        <p:nvSpPr>
          <p:cNvPr id="5" name="Espace réservé du pied de page 4"/>
          <p:cNvSpPr>
            <a:spLocks noGrp="1"/>
          </p:cNvSpPr>
          <p:nvPr>
            <p:ph type="ftr" sz="quarter" idx="11"/>
            <p:custDataLst>
              <p:tags r:id="rId5"/>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3099472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90600" y="990601"/>
            <a:ext cx="8001000" cy="4419599"/>
          </a:xfrm>
        </p:spPr>
        <p:txBody>
          <a:bodyPr/>
          <a:lstStyle/>
          <a:p>
            <a:pPr algn="ctr"/>
            <a:r>
              <a:rPr lang="fr-FR" sz="4000" kern="1200" cap="small" dirty="0">
                <a:solidFill>
                  <a:prstClr val="black">
                    <a:lumMod val="75000"/>
                    <a:lumOff val="25000"/>
                  </a:prstClr>
                </a:solidFill>
                <a:latin typeface="Maiandra GD" pitchFamily="34" charset="0"/>
              </a:rPr>
              <a:t>Moyen retenu pour atteindre les objectifs: une  recherche-action</a:t>
            </a:r>
            <a:endParaRPr lang="fr-CA" sz="4000" kern="1200" cap="small" dirty="0">
              <a:solidFill>
                <a:prstClr val="black">
                  <a:lumMod val="75000"/>
                  <a:lumOff val="25000"/>
                </a:prstClr>
              </a:solidFill>
              <a:latin typeface="Maiandra GD" pitchFamily="34" charset="0"/>
            </a:endParaRPr>
          </a:p>
        </p:txBody>
      </p:sp>
      <p:sp>
        <p:nvSpPr>
          <p:cNvPr id="3" name="Espace réservé de la date 2"/>
          <p:cNvSpPr>
            <a:spLocks noGrp="1"/>
          </p:cNvSpPr>
          <p:nvPr>
            <p:ph type="dt" sz="half" idx="10"/>
            <p:custDataLst>
              <p:tags r:id="rId2"/>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390266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43000" y="914400"/>
            <a:ext cx="7772400" cy="1470025"/>
          </a:xfrm>
        </p:spPr>
        <p:txBody>
          <a:bodyPr/>
          <a:lstStyle/>
          <a:p>
            <a:pPr algn="ctr"/>
            <a:r>
              <a:rPr lang="fr-FR" sz="3600" kern="1200" cap="small" dirty="0">
                <a:solidFill>
                  <a:prstClr val="black">
                    <a:lumMod val="75000"/>
                    <a:lumOff val="25000"/>
                  </a:prstClr>
                </a:solidFill>
                <a:latin typeface="Maiandra GD" pitchFamily="34" charset="0"/>
              </a:rPr>
              <a:t>Ce qu’est une recherche-action</a:t>
            </a:r>
            <a:r>
              <a:rPr lang="fr-FR" dirty="0"/>
              <a:t/>
            </a:r>
            <a:br>
              <a:rPr lang="fr-FR" dirty="0"/>
            </a:br>
            <a:r>
              <a:rPr lang="fr-FR" sz="1400" dirty="0" smtClean="0">
                <a:latin typeface="Maiandra GD" pitchFamily="34" charset="0"/>
              </a:rPr>
              <a:t>selon M.H. </a:t>
            </a:r>
            <a:r>
              <a:rPr lang="fr-FR" sz="1400" dirty="0">
                <a:latin typeface="Maiandra GD" pitchFamily="34" charset="0"/>
              </a:rPr>
              <a:t>Guay </a:t>
            </a:r>
            <a:r>
              <a:rPr lang="fr-FR" sz="1400" dirty="0" smtClean="0">
                <a:latin typeface="Maiandra GD" pitchFamily="34" charset="0"/>
              </a:rPr>
              <a:t>et L. </a:t>
            </a:r>
            <a:r>
              <a:rPr lang="fr-FR" sz="1400" dirty="0">
                <a:latin typeface="Maiandra GD" pitchFamily="34" charset="0"/>
              </a:rPr>
              <a:t>Prud’homme (2011)</a:t>
            </a:r>
            <a:endParaRPr lang="fr-CA" sz="1400" dirty="0">
              <a:latin typeface="Maiandra GD" pitchFamily="34" charset="0"/>
            </a:endParaRPr>
          </a:p>
        </p:txBody>
      </p:sp>
      <p:sp>
        <p:nvSpPr>
          <p:cNvPr id="3" name="Sous-titre 2"/>
          <p:cNvSpPr>
            <a:spLocks noGrp="1"/>
          </p:cNvSpPr>
          <p:nvPr>
            <p:ph type="subTitle" idx="1"/>
            <p:custDataLst>
              <p:tags r:id="rId2"/>
            </p:custDataLst>
          </p:nvPr>
        </p:nvSpPr>
        <p:spPr>
          <a:xfrm>
            <a:off x="1524000" y="2286000"/>
            <a:ext cx="7086600" cy="3657600"/>
          </a:xfrm>
        </p:spPr>
        <p:txBody>
          <a:bodyPr/>
          <a:lstStyle/>
          <a:p>
            <a:pPr algn="l"/>
            <a:r>
              <a:rPr lang="fr-FR" dirty="0">
                <a:latin typeface="Maiandra GD" pitchFamily="34" charset="0"/>
              </a:rPr>
              <a:t>« </a:t>
            </a:r>
            <a:r>
              <a:rPr lang="fr-FR" dirty="0">
                <a:solidFill>
                  <a:srgbClr val="FF0000"/>
                </a:solidFill>
                <a:latin typeface="Maiandra GD" pitchFamily="34" charset="0"/>
              </a:rPr>
              <a:t>Pratique méthodologique </a:t>
            </a:r>
            <a:r>
              <a:rPr lang="fr-FR" dirty="0">
                <a:latin typeface="Maiandra GD" pitchFamily="34" charset="0"/>
              </a:rPr>
              <a:t>centrée sur la résolution d’un problème concret vécu dans une </a:t>
            </a:r>
            <a:r>
              <a:rPr lang="fr-FR" dirty="0">
                <a:solidFill>
                  <a:srgbClr val="FF0000"/>
                </a:solidFill>
                <a:latin typeface="Maiandra GD" pitchFamily="34" charset="0"/>
              </a:rPr>
              <a:t>situation pédagogique réelle </a:t>
            </a:r>
            <a:r>
              <a:rPr lang="fr-FR" dirty="0">
                <a:latin typeface="Maiandra GD" pitchFamily="34" charset="0"/>
              </a:rPr>
              <a:t>dans le but d’y </a:t>
            </a:r>
            <a:r>
              <a:rPr lang="fr-FR" dirty="0">
                <a:solidFill>
                  <a:srgbClr val="008000"/>
                </a:solidFill>
                <a:latin typeface="Maiandra GD" pitchFamily="34" charset="0"/>
              </a:rPr>
              <a:t>apporter des changements bénéfiques</a:t>
            </a:r>
            <a:r>
              <a:rPr lang="fr-FR" dirty="0">
                <a:latin typeface="Maiandra GD" pitchFamily="34" charset="0"/>
              </a:rPr>
              <a:t>, de </a:t>
            </a:r>
            <a:r>
              <a:rPr lang="fr-FR" dirty="0">
                <a:solidFill>
                  <a:srgbClr val="660066"/>
                </a:solidFill>
                <a:latin typeface="Maiandra GD" pitchFamily="34" charset="0"/>
              </a:rPr>
              <a:t>contribuer au développement professionnel </a:t>
            </a:r>
            <a:r>
              <a:rPr lang="fr-FR" dirty="0">
                <a:latin typeface="Maiandra GD" pitchFamily="34" charset="0"/>
              </a:rPr>
              <a:t>des personnes qui y ont part  et d’</a:t>
            </a:r>
            <a:r>
              <a:rPr lang="fr-FR" dirty="0">
                <a:solidFill>
                  <a:srgbClr val="3366FF"/>
                </a:solidFill>
                <a:latin typeface="Maiandra GD" pitchFamily="34" charset="0"/>
              </a:rPr>
              <a:t>améliorer les connaissances sur cette situation</a:t>
            </a:r>
            <a:r>
              <a:rPr lang="fr-FR" dirty="0">
                <a:latin typeface="Maiandra GD" pitchFamily="34" charset="0"/>
              </a:rPr>
              <a:t>. » </a:t>
            </a:r>
            <a:r>
              <a:rPr lang="fr-FR" sz="1200" dirty="0">
                <a:latin typeface="Maiandra GD" pitchFamily="34" charset="0"/>
              </a:rPr>
              <a:t>p. 188</a:t>
            </a:r>
          </a:p>
          <a:p>
            <a:endParaRPr lang="fr-CA" dirty="0"/>
          </a:p>
        </p:txBody>
      </p:sp>
      <p:sp>
        <p:nvSpPr>
          <p:cNvPr id="4" name="Espace réservé de la date 3"/>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5" name="Espace réservé du pied de page 4"/>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2055906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09600" y="1066800"/>
            <a:ext cx="8534400" cy="1447799"/>
          </a:xfrm>
        </p:spPr>
        <p:txBody>
          <a:bodyPr/>
          <a:lstStyle/>
          <a:p>
            <a:pPr algn="ctr"/>
            <a:r>
              <a:rPr lang="fr-FR" sz="3200" kern="1200" cap="small" dirty="0" smtClean="0">
                <a:solidFill>
                  <a:prstClr val="black">
                    <a:lumMod val="75000"/>
                    <a:lumOff val="25000"/>
                  </a:prstClr>
                </a:solidFill>
                <a:latin typeface="Maiandra GD" pitchFamily="34" charset="0"/>
              </a:rPr>
              <a:t>LA </a:t>
            </a:r>
            <a:r>
              <a:rPr lang="fr-FR" sz="3200" kern="1200" cap="small" dirty="0">
                <a:solidFill>
                  <a:prstClr val="black">
                    <a:lumMod val="75000"/>
                    <a:lumOff val="25000"/>
                  </a:prstClr>
                </a:solidFill>
                <a:latin typeface="Maiandra GD" pitchFamily="34" charset="0"/>
              </a:rPr>
              <a:t>triple finalité de la recherche-action</a:t>
            </a:r>
            <a:endParaRPr lang="fr-CA" sz="3200" kern="1200" cap="small" dirty="0">
              <a:solidFill>
                <a:prstClr val="black">
                  <a:lumMod val="75000"/>
                  <a:lumOff val="25000"/>
                </a:prstClr>
              </a:solidFill>
              <a:latin typeface="Maiandra GD" pitchFamily="34" charset="0"/>
            </a:endParaRPr>
          </a:p>
        </p:txBody>
      </p:sp>
      <p:graphicFrame>
        <p:nvGraphicFramePr>
          <p:cNvPr id="6" name="Diagramme 5"/>
          <p:cNvGraphicFramePr/>
          <p:nvPr>
            <p:custDataLst>
              <p:tags r:id="rId2"/>
            </p:custDataLst>
            <p:extLst>
              <p:ext uri="{D42A27DB-BD31-4B8C-83A1-F6EECF244321}">
                <p14:modId xmlns="" xmlns:p14="http://schemas.microsoft.com/office/powerpoint/2010/main" val="1751454827"/>
              </p:ext>
            </p:extLst>
          </p:nvPr>
        </p:nvGraphicFramePr>
        <p:xfrm>
          <a:off x="2819400" y="2362200"/>
          <a:ext cx="3810000" cy="269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p:cNvSpPr txBox="1"/>
          <p:nvPr>
            <p:custDataLst>
              <p:tags r:id="rId3"/>
            </p:custDataLst>
          </p:nvPr>
        </p:nvSpPr>
        <p:spPr>
          <a:xfrm>
            <a:off x="2057400" y="5791200"/>
            <a:ext cx="5029200" cy="276999"/>
          </a:xfrm>
          <a:prstGeom prst="rect">
            <a:avLst/>
          </a:prstGeom>
          <a:noFill/>
        </p:spPr>
        <p:txBody>
          <a:bodyPr wrap="square" rtlCol="0">
            <a:spAutoFit/>
          </a:bodyPr>
          <a:lstStyle/>
          <a:p>
            <a:pPr algn="ctr"/>
            <a:r>
              <a:rPr lang="fr-FR" sz="1200" dirty="0" smtClean="0"/>
              <a:t>A.Dolbec et J.Clément (2004) </a:t>
            </a:r>
            <a:endParaRPr lang="fr-FR" sz="1200" dirty="0"/>
          </a:p>
        </p:txBody>
      </p:sp>
      <p:sp>
        <p:nvSpPr>
          <p:cNvPr id="3" name="Espace réservé de la date 2"/>
          <p:cNvSpPr>
            <a:spLocks noGrp="1"/>
          </p:cNvSpPr>
          <p:nvPr>
            <p:ph type="dt" sz="half" idx="10"/>
            <p:custDataLst>
              <p:tags r:id="rId4"/>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5"/>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1861081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57400" y="990600"/>
            <a:ext cx="6629400" cy="609600"/>
          </a:xfrm>
        </p:spPr>
        <p:txBody>
          <a:bodyPr/>
          <a:lstStyle/>
          <a:p>
            <a:r>
              <a:rPr lang="fr-FR" dirty="0" smtClean="0"/>
              <a:t>Notre démarche de recherche-action</a:t>
            </a:r>
            <a:endParaRPr lang="fr-FR" dirty="0"/>
          </a:p>
        </p:txBody>
      </p:sp>
      <p:pic>
        <p:nvPicPr>
          <p:cNvPr id="5" name="Picture 4"/>
          <p:cNvPicPr>
            <a:picLocks noChangeAspect="1" noChangeArrowheads="1"/>
          </p:cNvPicPr>
          <p:nvPr>
            <p:custDataLst>
              <p:tags r:id="rId2"/>
            </p:custDataLst>
          </p:nvPr>
        </p:nvPicPr>
        <p:blipFill>
          <a:blip r:embed="rId8" cstate="print"/>
          <a:srcRect/>
          <a:stretch>
            <a:fillRect/>
          </a:stretch>
        </p:blipFill>
        <p:spPr bwMode="auto">
          <a:xfrm>
            <a:off x="2362201" y="1524001"/>
            <a:ext cx="4532390" cy="3962400"/>
          </a:xfrm>
          <a:prstGeom prst="rect">
            <a:avLst/>
          </a:prstGeom>
          <a:noFill/>
          <a:ln w="9525">
            <a:noFill/>
            <a:miter lim="800000"/>
            <a:headEnd/>
            <a:tailEnd/>
          </a:ln>
        </p:spPr>
      </p:pic>
      <p:pic>
        <p:nvPicPr>
          <p:cNvPr id="6" name="Image 5" descr="http://www.differenciationpedagogique.com/images/groupe_cycle.jpg"/>
          <p:cNvPicPr/>
          <p:nvPr>
            <p:custDataLst>
              <p:tags r:id="rId3"/>
            </p:custDataLst>
          </p:nvPr>
        </p:nvPicPr>
        <p:blipFill>
          <a:blip r:embed="rId9" cstate="print">
            <a:clrChange>
              <a:clrFrom>
                <a:srgbClr val="FFFFFF"/>
              </a:clrFrom>
              <a:clrTo>
                <a:srgbClr val="FFFFFF">
                  <a:alpha val="0"/>
                </a:srgbClr>
              </a:clrTo>
            </a:clrChange>
          </a:blip>
          <a:srcRect/>
          <a:stretch>
            <a:fillRect/>
          </a:stretch>
        </p:blipFill>
        <p:spPr bwMode="auto">
          <a:xfrm>
            <a:off x="5638800" y="3124200"/>
            <a:ext cx="914400" cy="917673"/>
          </a:xfrm>
          <a:prstGeom prst="rect">
            <a:avLst/>
          </a:prstGeom>
          <a:noFill/>
          <a:ln w="9525">
            <a:noFill/>
            <a:miter lim="800000"/>
            <a:headEnd/>
            <a:tailEnd/>
          </a:ln>
        </p:spPr>
      </p:pic>
      <p:sp>
        <p:nvSpPr>
          <p:cNvPr id="7" name="ZoneTexte 6"/>
          <p:cNvSpPr txBox="1"/>
          <p:nvPr>
            <p:custDataLst>
              <p:tags r:id="rId4"/>
            </p:custDataLst>
          </p:nvPr>
        </p:nvSpPr>
        <p:spPr>
          <a:xfrm>
            <a:off x="1676400" y="5638800"/>
            <a:ext cx="3352800" cy="276999"/>
          </a:xfrm>
          <a:prstGeom prst="rect">
            <a:avLst/>
          </a:prstGeom>
          <a:noFill/>
        </p:spPr>
        <p:txBody>
          <a:bodyPr wrap="square" rtlCol="0">
            <a:spAutoFit/>
          </a:bodyPr>
          <a:lstStyle/>
          <a:p>
            <a:r>
              <a:rPr lang="fr-FR" sz="1200" dirty="0" smtClean="0"/>
              <a:t>M-H.Guay et coll.(2007)</a:t>
            </a:r>
            <a:endParaRPr lang="fr-FR" sz="1200" dirty="0"/>
          </a:p>
        </p:txBody>
      </p:sp>
      <p:sp>
        <p:nvSpPr>
          <p:cNvPr id="8" name="Espace réservé de la date 7"/>
          <p:cNvSpPr>
            <a:spLocks noGrp="1"/>
          </p:cNvSpPr>
          <p:nvPr>
            <p:ph type="dt" sz="half" idx="10"/>
            <p:custDataLst>
              <p:tags r:id="rId5"/>
            </p:custDataLst>
          </p:nvPr>
        </p:nvSpPr>
        <p:spPr/>
        <p:txBody>
          <a:bodyPr/>
          <a:lstStyle/>
          <a:p>
            <a:r>
              <a:rPr lang="fr-FR" dirty="0" smtClean="0"/>
              <a:t>VOIR HAUT ET LOIN</a:t>
            </a:r>
            <a:endParaRPr lang="en-US" sz="1400" dirty="0"/>
          </a:p>
        </p:txBody>
      </p:sp>
      <p:sp>
        <p:nvSpPr>
          <p:cNvPr id="9" name="Espace réservé du pied de page 8"/>
          <p:cNvSpPr>
            <a:spLocks noGrp="1"/>
          </p:cNvSpPr>
          <p:nvPr>
            <p:ph type="ftr" sz="quarter" idx="11"/>
            <p:custDataLst>
              <p:tags r:id="rId6"/>
            </p:custDataLst>
          </p:nvPr>
        </p:nvSpPr>
        <p:spPr/>
        <p:txBody>
          <a:bodyPr/>
          <a:lstStyle/>
          <a:p>
            <a:r>
              <a:rPr lang="fr-CA" dirty="0" smtClean="0"/>
              <a:t>Colloque de l’ADIGECS 17 novembre 2011</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onnecteur droit 3"/>
          <p:cNvSpPr/>
          <p:nvPr>
            <p:custDataLst>
              <p:tags r:id="rId1"/>
            </p:custDataLst>
          </p:nvPr>
        </p:nvSpPr>
        <p:spPr>
          <a:xfrm>
            <a:off x="5134293" y="3903049"/>
            <a:ext cx="1142129" cy="628649"/>
          </a:xfrm>
          <a:custGeom>
            <a:avLst/>
            <a:gdLst/>
            <a:ahLst/>
            <a:cxnLst/>
            <a:rect l="0" t="0" r="0" b="0"/>
            <a:pathLst>
              <a:path>
                <a:moveTo>
                  <a:pt x="0" y="0"/>
                </a:moveTo>
                <a:lnTo>
                  <a:pt x="0" y="428406"/>
                </a:lnTo>
                <a:lnTo>
                  <a:pt x="1142129" y="428406"/>
                </a:lnTo>
                <a:lnTo>
                  <a:pt x="1142129" y="628649"/>
                </a:lnTo>
              </a:path>
            </a:pathLst>
          </a:custGeom>
          <a:noFill/>
          <a:ln w="38100" cap="flat" cmpd="sng" algn="ctr">
            <a:solidFill>
              <a:srgbClr val="4E8542">
                <a:hueOff val="0"/>
                <a:satOff val="0"/>
                <a:lumOff val="0"/>
                <a:alphaOff val="0"/>
                <a:shade val="90000"/>
              </a:srgbClr>
            </a:solidFill>
            <a:prstDash val="solid"/>
            <a:miter/>
          </a:ln>
          <a:effectLst/>
        </p:spPr>
      </p:sp>
      <p:sp>
        <p:nvSpPr>
          <p:cNvPr id="31" name="Connecteur droit 4"/>
          <p:cNvSpPr/>
          <p:nvPr>
            <p:custDataLst>
              <p:tags r:id="rId2"/>
            </p:custDataLst>
          </p:nvPr>
        </p:nvSpPr>
        <p:spPr>
          <a:xfrm>
            <a:off x="4021009" y="3903049"/>
            <a:ext cx="1113284" cy="628649"/>
          </a:xfrm>
          <a:custGeom>
            <a:avLst/>
            <a:gdLst/>
            <a:ahLst/>
            <a:cxnLst/>
            <a:rect l="0" t="0" r="0" b="0"/>
            <a:pathLst>
              <a:path>
                <a:moveTo>
                  <a:pt x="1113284" y="0"/>
                </a:moveTo>
                <a:lnTo>
                  <a:pt x="1113284" y="428406"/>
                </a:lnTo>
                <a:lnTo>
                  <a:pt x="0" y="428406"/>
                </a:lnTo>
                <a:lnTo>
                  <a:pt x="0" y="628649"/>
                </a:lnTo>
              </a:path>
            </a:pathLst>
          </a:custGeom>
          <a:noFill/>
          <a:ln w="38100" cap="flat" cmpd="sng" algn="ctr">
            <a:solidFill>
              <a:srgbClr val="4E8542">
                <a:hueOff val="0"/>
                <a:satOff val="0"/>
                <a:lumOff val="0"/>
                <a:alphaOff val="0"/>
                <a:shade val="90000"/>
              </a:srgbClr>
            </a:solidFill>
            <a:prstDash val="solid"/>
            <a:miter/>
          </a:ln>
          <a:effectLst/>
        </p:spPr>
      </p:sp>
      <p:sp>
        <p:nvSpPr>
          <p:cNvPr id="32" name="Connecteur droit 5"/>
          <p:cNvSpPr/>
          <p:nvPr>
            <p:custDataLst>
              <p:tags r:id="rId3"/>
            </p:custDataLst>
          </p:nvPr>
        </p:nvSpPr>
        <p:spPr>
          <a:xfrm>
            <a:off x="3905528" y="2081435"/>
            <a:ext cx="1228764" cy="628649"/>
          </a:xfrm>
          <a:custGeom>
            <a:avLst/>
            <a:gdLst/>
            <a:ahLst/>
            <a:cxnLst/>
            <a:rect l="0" t="0" r="0" b="0"/>
            <a:pathLst>
              <a:path>
                <a:moveTo>
                  <a:pt x="0" y="0"/>
                </a:moveTo>
                <a:lnTo>
                  <a:pt x="0" y="428406"/>
                </a:lnTo>
                <a:lnTo>
                  <a:pt x="1228764" y="428406"/>
                </a:lnTo>
                <a:lnTo>
                  <a:pt x="1228764" y="628649"/>
                </a:lnTo>
              </a:path>
            </a:pathLst>
          </a:custGeom>
          <a:noFill/>
          <a:ln w="38100" cap="flat" cmpd="sng" algn="ctr">
            <a:solidFill>
              <a:srgbClr val="1B587C">
                <a:hueOff val="0"/>
                <a:satOff val="0"/>
                <a:lumOff val="0"/>
                <a:alphaOff val="0"/>
                <a:shade val="90000"/>
              </a:srgbClr>
            </a:solidFill>
            <a:prstDash val="solid"/>
            <a:miter/>
          </a:ln>
          <a:effectLst/>
        </p:spPr>
      </p:sp>
      <p:sp>
        <p:nvSpPr>
          <p:cNvPr id="33" name="Connecteur droit 6"/>
          <p:cNvSpPr/>
          <p:nvPr>
            <p:custDataLst>
              <p:tags r:id="rId4"/>
            </p:custDataLst>
          </p:nvPr>
        </p:nvSpPr>
        <p:spPr>
          <a:xfrm>
            <a:off x="2742885" y="2081435"/>
            <a:ext cx="1162643" cy="614223"/>
          </a:xfrm>
          <a:custGeom>
            <a:avLst/>
            <a:gdLst/>
            <a:ahLst/>
            <a:cxnLst/>
            <a:rect l="0" t="0" r="0" b="0"/>
            <a:pathLst>
              <a:path>
                <a:moveTo>
                  <a:pt x="1162643" y="0"/>
                </a:moveTo>
                <a:lnTo>
                  <a:pt x="1162643" y="413980"/>
                </a:lnTo>
                <a:lnTo>
                  <a:pt x="0" y="413980"/>
                </a:lnTo>
                <a:lnTo>
                  <a:pt x="0" y="614223"/>
                </a:lnTo>
              </a:path>
            </a:pathLst>
          </a:custGeom>
          <a:noFill/>
          <a:ln w="38100" cap="flat" cmpd="sng" algn="ctr">
            <a:solidFill>
              <a:srgbClr val="1B587C">
                <a:hueOff val="0"/>
                <a:satOff val="0"/>
                <a:lumOff val="0"/>
                <a:alphaOff val="0"/>
                <a:shade val="90000"/>
              </a:srgbClr>
            </a:solidFill>
            <a:prstDash val="solid"/>
            <a:miter/>
          </a:ln>
          <a:effectLst/>
        </p:spPr>
      </p:sp>
      <p:sp>
        <p:nvSpPr>
          <p:cNvPr id="34" name="Rectangle à coins arrondis 33"/>
          <p:cNvSpPr/>
          <p:nvPr>
            <p:custDataLst>
              <p:tags r:id="rId5"/>
            </p:custDataLst>
          </p:nvPr>
        </p:nvSpPr>
        <p:spPr>
          <a:xfrm>
            <a:off x="3058062" y="1173226"/>
            <a:ext cx="1694931" cy="908209"/>
          </a:xfrm>
          <a:prstGeom prst="roundRect">
            <a:avLst>
              <a:gd name="adj" fmla="val 10000"/>
            </a:avLst>
          </a:prstGeom>
          <a:solidFill>
            <a:srgbClr val="F07F09">
              <a:hueOff val="0"/>
              <a:satOff val="0"/>
              <a:lumOff val="0"/>
              <a:alphaOff val="0"/>
            </a:srgbClr>
          </a:solidFill>
          <a:ln w="38100" cap="flat" cmpd="sng" algn="ctr">
            <a:solidFill>
              <a:sysClr val="window" lastClr="FFFFFF">
                <a:hueOff val="0"/>
                <a:satOff val="0"/>
                <a:lumOff val="0"/>
                <a:alphaOff val="0"/>
                <a:shade val="90000"/>
              </a:sysClr>
            </a:solidFill>
            <a:prstDash val="solid"/>
            <a:miter/>
          </a:ln>
          <a:effectLst/>
        </p:spPr>
      </p:sp>
      <p:grpSp>
        <p:nvGrpSpPr>
          <p:cNvPr id="35" name="Grouper 6"/>
          <p:cNvGrpSpPr/>
          <p:nvPr>
            <p:custDataLst>
              <p:tags r:id="rId6"/>
            </p:custDataLst>
          </p:nvPr>
        </p:nvGrpSpPr>
        <p:grpSpPr>
          <a:xfrm>
            <a:off x="3298234" y="1401389"/>
            <a:ext cx="1694931" cy="908209"/>
            <a:chOff x="1823661" y="229556"/>
            <a:chExt cx="1694931" cy="908209"/>
          </a:xfrm>
        </p:grpSpPr>
        <p:sp>
          <p:nvSpPr>
            <p:cNvPr id="36" name="Rectangle à coins arrondis 35"/>
            <p:cNvSpPr/>
            <p:nvPr/>
          </p:nvSpPr>
          <p:spPr>
            <a:xfrm>
              <a:off x="1823661" y="229556"/>
              <a:ext cx="1694931" cy="908209"/>
            </a:xfrm>
            <a:prstGeom prst="roundRect">
              <a:avLst>
                <a:gd name="adj" fmla="val 10000"/>
              </a:avLst>
            </a:prstGeom>
            <a:solidFill>
              <a:sysClr val="window" lastClr="FFFFFF">
                <a:alpha val="90000"/>
                <a:hueOff val="0"/>
                <a:satOff val="0"/>
                <a:lumOff val="0"/>
                <a:alphaOff val="0"/>
              </a:sysClr>
            </a:solidFill>
            <a:ln w="38100" cap="flat" cmpd="sng" algn="ctr">
              <a:solidFill>
                <a:srgbClr val="F07F09">
                  <a:hueOff val="0"/>
                  <a:satOff val="0"/>
                  <a:lumOff val="0"/>
                  <a:alphaOff val="0"/>
                  <a:shade val="90000"/>
                </a:srgbClr>
              </a:solidFill>
              <a:prstDash val="solid"/>
              <a:miter/>
            </a:ln>
            <a:effectLst/>
          </p:spPr>
        </p:sp>
        <p:sp>
          <p:nvSpPr>
            <p:cNvPr id="37" name="Rectangle 36"/>
            <p:cNvSpPr/>
            <p:nvPr/>
          </p:nvSpPr>
          <p:spPr>
            <a:xfrm>
              <a:off x="1850262" y="256157"/>
              <a:ext cx="1641729" cy="855007"/>
            </a:xfrm>
            <a:prstGeom prst="rect">
              <a:avLst/>
            </a:prstGeom>
            <a:noFill/>
            <a:ln>
              <a:noFill/>
            </a:ln>
            <a:effectLst/>
          </p:spPr>
          <p:txBody>
            <a:bodyPr spcFirstLastPara="0" vert="horz" wrap="square" lIns="57150" tIns="57150" rIns="57150" bIns="57150" numCol="1" spcCol="1270" anchor="ctr" anchorCtr="0">
              <a:noAutofit/>
            </a:bodyPr>
            <a:lstStyle/>
            <a:p>
              <a:pPr marL="0" marR="0" lvl="0" indent="0" algn="ctr" defTabSz="666750" eaLnBrk="1" fontAlgn="auto" latinLnBrk="0" hangingPunct="1">
                <a:lnSpc>
                  <a:spcPct val="90000"/>
                </a:lnSpc>
                <a:spcBef>
                  <a:spcPct val="0"/>
                </a:spcBef>
                <a:spcAft>
                  <a:spcPct val="35000"/>
                </a:spcAft>
                <a:buClrTx/>
                <a:buSzTx/>
                <a:buFontTx/>
                <a:buNone/>
                <a:tabLst/>
                <a:defRPr/>
              </a:pPr>
              <a:r>
                <a:rPr kumimoji="0" lang="fr-CA" sz="15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Objectifs</a:t>
              </a:r>
            </a:p>
            <a:p>
              <a:pPr marL="0" marR="0" lvl="0" indent="0" algn="ctr" defTabSz="666750" eaLnBrk="1" fontAlgn="auto" latinLnBrk="0" hangingPunct="1">
                <a:lnSpc>
                  <a:spcPct val="90000"/>
                </a:lnSpc>
                <a:spcBef>
                  <a:spcPct val="0"/>
                </a:spcBef>
                <a:spcAft>
                  <a:spcPct val="35000"/>
                </a:spcAft>
                <a:buClrTx/>
                <a:buSzTx/>
                <a:buFontTx/>
                <a:buNone/>
                <a:tabLst/>
                <a:defRPr/>
              </a:pPr>
              <a:r>
                <a:rPr kumimoji="0" lang="fr-CA" sz="15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2010-2011</a:t>
              </a:r>
            </a:p>
          </p:txBody>
        </p:sp>
      </p:grpSp>
      <p:sp>
        <p:nvSpPr>
          <p:cNvPr id="38" name="Rectangle à coins arrondis 37"/>
          <p:cNvSpPr/>
          <p:nvPr>
            <p:custDataLst>
              <p:tags r:id="rId7"/>
            </p:custDataLst>
          </p:nvPr>
        </p:nvSpPr>
        <p:spPr>
          <a:xfrm>
            <a:off x="1754292" y="2695658"/>
            <a:ext cx="1977186" cy="1259974"/>
          </a:xfrm>
          <a:prstGeom prst="roundRect">
            <a:avLst>
              <a:gd name="adj" fmla="val 10000"/>
            </a:avLst>
          </a:prstGeom>
          <a:solidFill>
            <a:srgbClr val="1B587C">
              <a:hueOff val="0"/>
              <a:satOff val="0"/>
              <a:lumOff val="0"/>
              <a:alphaOff val="0"/>
            </a:srgbClr>
          </a:solidFill>
          <a:ln w="38100" cap="flat" cmpd="sng" algn="ctr">
            <a:solidFill>
              <a:sysClr val="window" lastClr="FFFFFF">
                <a:hueOff val="0"/>
                <a:satOff val="0"/>
                <a:lumOff val="0"/>
                <a:alphaOff val="0"/>
                <a:shade val="90000"/>
              </a:sysClr>
            </a:solidFill>
            <a:prstDash val="solid"/>
            <a:miter/>
          </a:ln>
          <a:effectLst/>
        </p:spPr>
      </p:sp>
      <p:grpSp>
        <p:nvGrpSpPr>
          <p:cNvPr id="39" name="Grouper 8"/>
          <p:cNvGrpSpPr/>
          <p:nvPr>
            <p:custDataLst>
              <p:tags r:id="rId8"/>
            </p:custDataLst>
          </p:nvPr>
        </p:nvGrpSpPr>
        <p:grpSpPr>
          <a:xfrm>
            <a:off x="1994464" y="2923821"/>
            <a:ext cx="1977186" cy="1259974"/>
            <a:chOff x="519891" y="1751988"/>
            <a:chExt cx="1977186" cy="1259974"/>
          </a:xfrm>
        </p:grpSpPr>
        <p:sp>
          <p:nvSpPr>
            <p:cNvPr id="40" name="Rectangle à coins arrondis 39"/>
            <p:cNvSpPr/>
            <p:nvPr/>
          </p:nvSpPr>
          <p:spPr>
            <a:xfrm>
              <a:off x="519891" y="1751988"/>
              <a:ext cx="1977186" cy="1259974"/>
            </a:xfrm>
            <a:prstGeom prst="roundRect">
              <a:avLst>
                <a:gd name="adj" fmla="val 10000"/>
              </a:avLst>
            </a:prstGeom>
            <a:solidFill>
              <a:sysClr val="window" lastClr="FFFFFF">
                <a:alpha val="90000"/>
                <a:hueOff val="0"/>
                <a:satOff val="0"/>
                <a:lumOff val="0"/>
                <a:alphaOff val="0"/>
              </a:sysClr>
            </a:solidFill>
            <a:ln w="38100" cap="flat" cmpd="sng" algn="ctr">
              <a:solidFill>
                <a:srgbClr val="1B587C">
                  <a:hueOff val="0"/>
                  <a:satOff val="0"/>
                  <a:lumOff val="0"/>
                  <a:alphaOff val="0"/>
                  <a:shade val="90000"/>
                </a:srgbClr>
              </a:solidFill>
              <a:prstDash val="solid"/>
              <a:miter/>
            </a:ln>
            <a:effectLst/>
          </p:spPr>
        </p:sp>
        <p:sp>
          <p:nvSpPr>
            <p:cNvPr id="41" name="Rectangle 40"/>
            <p:cNvSpPr/>
            <p:nvPr/>
          </p:nvSpPr>
          <p:spPr>
            <a:xfrm>
              <a:off x="556794" y="1788891"/>
              <a:ext cx="1903380" cy="1186168"/>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r-CA" sz="11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Outiller des enseignants du préscolaire et du primaire au moyen de formations proposant des interventions novatrices en ce qui concerne la compétence « Écrire des textes variés »</a:t>
              </a:r>
            </a:p>
          </p:txBody>
        </p:sp>
      </p:grpSp>
      <p:sp>
        <p:nvSpPr>
          <p:cNvPr id="42" name="Rectangle à coins arrondis 41"/>
          <p:cNvSpPr/>
          <p:nvPr>
            <p:custDataLst>
              <p:tags r:id="rId9"/>
            </p:custDataLst>
          </p:nvPr>
        </p:nvSpPr>
        <p:spPr>
          <a:xfrm>
            <a:off x="4211821" y="2710084"/>
            <a:ext cx="1844942" cy="1192964"/>
          </a:xfrm>
          <a:prstGeom prst="roundRect">
            <a:avLst>
              <a:gd name="adj" fmla="val 10000"/>
            </a:avLst>
          </a:prstGeom>
          <a:solidFill>
            <a:srgbClr val="1B587C">
              <a:hueOff val="0"/>
              <a:satOff val="0"/>
              <a:lumOff val="0"/>
              <a:alphaOff val="0"/>
            </a:srgbClr>
          </a:solidFill>
          <a:ln w="38100" cap="flat" cmpd="sng" algn="ctr">
            <a:solidFill>
              <a:sysClr val="window" lastClr="FFFFFF">
                <a:hueOff val="0"/>
                <a:satOff val="0"/>
                <a:lumOff val="0"/>
                <a:alphaOff val="0"/>
                <a:shade val="90000"/>
              </a:sysClr>
            </a:solidFill>
            <a:prstDash val="solid"/>
            <a:miter/>
          </a:ln>
          <a:effectLst/>
        </p:spPr>
      </p:sp>
      <p:grpSp>
        <p:nvGrpSpPr>
          <p:cNvPr id="43" name="Grouper 10"/>
          <p:cNvGrpSpPr/>
          <p:nvPr>
            <p:custDataLst>
              <p:tags r:id="rId10"/>
            </p:custDataLst>
          </p:nvPr>
        </p:nvGrpSpPr>
        <p:grpSpPr>
          <a:xfrm>
            <a:off x="4451993" y="2938247"/>
            <a:ext cx="1844942" cy="1192964"/>
            <a:chOff x="2977420" y="1766414"/>
            <a:chExt cx="1844942" cy="1192964"/>
          </a:xfrm>
        </p:grpSpPr>
        <p:sp>
          <p:nvSpPr>
            <p:cNvPr id="44" name="Rectangle à coins arrondis 43"/>
            <p:cNvSpPr/>
            <p:nvPr/>
          </p:nvSpPr>
          <p:spPr>
            <a:xfrm>
              <a:off x="2977420" y="1766414"/>
              <a:ext cx="1844942" cy="1192964"/>
            </a:xfrm>
            <a:prstGeom prst="roundRect">
              <a:avLst>
                <a:gd name="adj" fmla="val 10000"/>
              </a:avLst>
            </a:prstGeom>
            <a:solidFill>
              <a:sysClr val="window" lastClr="FFFFFF">
                <a:alpha val="90000"/>
                <a:hueOff val="0"/>
                <a:satOff val="0"/>
                <a:lumOff val="0"/>
                <a:alphaOff val="0"/>
              </a:sysClr>
            </a:solidFill>
            <a:ln w="38100" cap="flat" cmpd="sng" algn="ctr">
              <a:solidFill>
                <a:srgbClr val="1B587C">
                  <a:hueOff val="0"/>
                  <a:satOff val="0"/>
                  <a:lumOff val="0"/>
                  <a:alphaOff val="0"/>
                  <a:shade val="90000"/>
                </a:srgbClr>
              </a:solidFill>
              <a:prstDash val="solid"/>
              <a:miter/>
            </a:ln>
            <a:effectLst/>
          </p:spPr>
        </p:sp>
        <p:sp>
          <p:nvSpPr>
            <p:cNvPr id="45" name="Rectangle 44"/>
            <p:cNvSpPr/>
            <p:nvPr/>
          </p:nvSpPr>
          <p:spPr>
            <a:xfrm>
              <a:off x="3012361" y="1801355"/>
              <a:ext cx="1775060" cy="1123082"/>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r-CA" sz="11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Évaluer l’impact de ces interventions novatrices sur</a:t>
              </a:r>
            </a:p>
          </p:txBody>
        </p:sp>
      </p:grpSp>
      <p:sp>
        <p:nvSpPr>
          <p:cNvPr id="46" name="Rectangle à coins arrondis 45"/>
          <p:cNvSpPr/>
          <p:nvPr>
            <p:custDataLst>
              <p:tags r:id="rId11"/>
            </p:custDataLst>
          </p:nvPr>
        </p:nvSpPr>
        <p:spPr>
          <a:xfrm>
            <a:off x="3119050" y="4531698"/>
            <a:ext cx="1803916" cy="924913"/>
          </a:xfrm>
          <a:prstGeom prst="roundRect">
            <a:avLst>
              <a:gd name="adj" fmla="val 10000"/>
            </a:avLst>
          </a:prstGeom>
          <a:solidFill>
            <a:srgbClr val="4E8542">
              <a:hueOff val="0"/>
              <a:satOff val="0"/>
              <a:lumOff val="0"/>
              <a:alphaOff val="0"/>
            </a:srgbClr>
          </a:solidFill>
          <a:ln w="38100" cap="flat" cmpd="sng" algn="ctr">
            <a:solidFill>
              <a:sysClr val="window" lastClr="FFFFFF">
                <a:hueOff val="0"/>
                <a:satOff val="0"/>
                <a:lumOff val="0"/>
                <a:alphaOff val="0"/>
                <a:shade val="90000"/>
              </a:sysClr>
            </a:solidFill>
            <a:prstDash val="solid"/>
            <a:miter/>
          </a:ln>
          <a:effectLst/>
        </p:spPr>
      </p:sp>
      <p:grpSp>
        <p:nvGrpSpPr>
          <p:cNvPr id="47" name="Grouper 12"/>
          <p:cNvGrpSpPr/>
          <p:nvPr>
            <p:custDataLst>
              <p:tags r:id="rId12"/>
            </p:custDataLst>
          </p:nvPr>
        </p:nvGrpSpPr>
        <p:grpSpPr>
          <a:xfrm>
            <a:off x="3359222" y="4759861"/>
            <a:ext cx="1803916" cy="924913"/>
            <a:chOff x="1884649" y="3588028"/>
            <a:chExt cx="1803916" cy="924913"/>
          </a:xfrm>
        </p:grpSpPr>
        <p:sp>
          <p:nvSpPr>
            <p:cNvPr id="48" name="Rectangle à coins arrondis 47"/>
            <p:cNvSpPr/>
            <p:nvPr/>
          </p:nvSpPr>
          <p:spPr>
            <a:xfrm>
              <a:off x="1884649" y="3588028"/>
              <a:ext cx="1803916" cy="924913"/>
            </a:xfrm>
            <a:prstGeom prst="roundRect">
              <a:avLst>
                <a:gd name="adj" fmla="val 10000"/>
              </a:avLst>
            </a:prstGeom>
            <a:solidFill>
              <a:sysClr val="window" lastClr="FFFFFF">
                <a:alpha val="90000"/>
                <a:hueOff val="0"/>
                <a:satOff val="0"/>
                <a:lumOff val="0"/>
                <a:alphaOff val="0"/>
              </a:sysClr>
            </a:solidFill>
            <a:ln w="38100" cap="flat" cmpd="sng" algn="ctr">
              <a:solidFill>
                <a:srgbClr val="4E8542">
                  <a:hueOff val="0"/>
                  <a:satOff val="0"/>
                  <a:lumOff val="0"/>
                  <a:alphaOff val="0"/>
                  <a:shade val="90000"/>
                </a:srgbClr>
              </a:solidFill>
              <a:prstDash val="solid"/>
              <a:miter/>
            </a:ln>
            <a:effectLst/>
          </p:spPr>
        </p:sp>
        <p:sp>
          <p:nvSpPr>
            <p:cNvPr id="49" name="Rectangle 48"/>
            <p:cNvSpPr/>
            <p:nvPr/>
          </p:nvSpPr>
          <p:spPr>
            <a:xfrm>
              <a:off x="1911739" y="3615118"/>
              <a:ext cx="1749736" cy="870733"/>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r-CA" sz="1100" b="1"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l’apprentissage de l’écriture </a:t>
              </a:r>
              <a:r>
                <a:rPr kumimoji="0" lang="fr-CA" sz="11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chez les élèves HDAA et à risque de la maternelle et des trois cycles du primaire</a:t>
              </a:r>
            </a:p>
          </p:txBody>
        </p:sp>
      </p:grpSp>
      <p:sp>
        <p:nvSpPr>
          <p:cNvPr id="50" name="Rectangle à coins arrondis 49"/>
          <p:cNvSpPr/>
          <p:nvPr>
            <p:custDataLst>
              <p:tags r:id="rId13"/>
            </p:custDataLst>
          </p:nvPr>
        </p:nvSpPr>
        <p:spPr>
          <a:xfrm>
            <a:off x="5403310" y="4531698"/>
            <a:ext cx="1746225" cy="884738"/>
          </a:xfrm>
          <a:prstGeom prst="roundRect">
            <a:avLst>
              <a:gd name="adj" fmla="val 10000"/>
            </a:avLst>
          </a:prstGeom>
          <a:solidFill>
            <a:srgbClr val="4E8542">
              <a:hueOff val="0"/>
              <a:satOff val="0"/>
              <a:lumOff val="0"/>
              <a:alphaOff val="0"/>
            </a:srgbClr>
          </a:solidFill>
          <a:ln w="38100" cap="flat" cmpd="sng" algn="ctr">
            <a:solidFill>
              <a:sysClr val="window" lastClr="FFFFFF">
                <a:hueOff val="0"/>
                <a:satOff val="0"/>
                <a:lumOff val="0"/>
                <a:alphaOff val="0"/>
                <a:shade val="90000"/>
              </a:sysClr>
            </a:solidFill>
            <a:prstDash val="solid"/>
            <a:miter/>
          </a:ln>
          <a:effectLst/>
        </p:spPr>
      </p:sp>
      <p:grpSp>
        <p:nvGrpSpPr>
          <p:cNvPr id="51" name="Grouper 14"/>
          <p:cNvGrpSpPr/>
          <p:nvPr>
            <p:custDataLst>
              <p:tags r:id="rId14"/>
            </p:custDataLst>
          </p:nvPr>
        </p:nvGrpSpPr>
        <p:grpSpPr>
          <a:xfrm>
            <a:off x="5643482" y="4759861"/>
            <a:ext cx="1746225" cy="884738"/>
            <a:chOff x="4168909" y="3588028"/>
            <a:chExt cx="1746225" cy="884738"/>
          </a:xfrm>
        </p:grpSpPr>
        <p:sp>
          <p:nvSpPr>
            <p:cNvPr id="52" name="Rectangle à coins arrondis 51"/>
            <p:cNvSpPr/>
            <p:nvPr/>
          </p:nvSpPr>
          <p:spPr>
            <a:xfrm>
              <a:off x="4168909" y="3588028"/>
              <a:ext cx="1746225" cy="884738"/>
            </a:xfrm>
            <a:prstGeom prst="roundRect">
              <a:avLst>
                <a:gd name="adj" fmla="val 10000"/>
              </a:avLst>
            </a:prstGeom>
            <a:solidFill>
              <a:sysClr val="window" lastClr="FFFFFF">
                <a:alpha val="90000"/>
                <a:hueOff val="0"/>
                <a:satOff val="0"/>
                <a:lumOff val="0"/>
                <a:alphaOff val="0"/>
              </a:sysClr>
            </a:solidFill>
            <a:ln w="38100" cap="flat" cmpd="sng" algn="ctr">
              <a:solidFill>
                <a:srgbClr val="4E8542">
                  <a:hueOff val="0"/>
                  <a:satOff val="0"/>
                  <a:lumOff val="0"/>
                  <a:alphaOff val="0"/>
                  <a:shade val="90000"/>
                </a:srgbClr>
              </a:solidFill>
              <a:prstDash val="solid"/>
              <a:miter/>
            </a:ln>
            <a:effectLst/>
          </p:spPr>
        </p:sp>
        <p:sp>
          <p:nvSpPr>
            <p:cNvPr id="53" name="Rectangle 52"/>
            <p:cNvSpPr/>
            <p:nvPr/>
          </p:nvSpPr>
          <p:spPr>
            <a:xfrm>
              <a:off x="4194822" y="3613941"/>
              <a:ext cx="1694399" cy="832912"/>
            </a:xfrm>
            <a:prstGeom prst="rect">
              <a:avLst/>
            </a:prstGeom>
            <a:noFill/>
            <a:ln>
              <a:noFill/>
            </a:ln>
            <a:effectLst/>
          </p:spPr>
          <p:txBody>
            <a:bodyPr spcFirstLastPara="0" vert="horz" wrap="square" lIns="41910" tIns="41910" rIns="41910" bIns="41910" numCol="1" spcCol="1270" anchor="ctr" anchorCtr="0">
              <a:noAutofit/>
            </a:bodyPr>
            <a:lstStyle/>
            <a:p>
              <a:pPr marL="0" marR="0" lvl="0" indent="0" algn="ctr" defTabSz="488950" eaLnBrk="1" fontAlgn="auto" latinLnBrk="0" hangingPunct="1">
                <a:lnSpc>
                  <a:spcPct val="90000"/>
                </a:lnSpc>
                <a:spcBef>
                  <a:spcPct val="0"/>
                </a:spcBef>
                <a:spcAft>
                  <a:spcPct val="35000"/>
                </a:spcAft>
                <a:buClrTx/>
                <a:buSzTx/>
                <a:buFontTx/>
                <a:buNone/>
                <a:tabLst/>
                <a:defRPr/>
              </a:pPr>
              <a:r>
                <a:rPr kumimoji="0" lang="fr-CA" sz="1100" b="1"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la motivation à écrire </a:t>
              </a:r>
              <a:r>
                <a:rPr kumimoji="0" lang="fr-CA" sz="1100" b="0" i="0" u="none" strike="noStrike" kern="1200" cap="none" spc="0" normalizeH="0" baseline="0" noProof="0" dirty="0">
                  <a:ln>
                    <a:noFill/>
                  </a:ln>
                  <a:solidFill>
                    <a:sysClr val="windowText" lastClr="000000">
                      <a:hueOff val="0"/>
                      <a:satOff val="0"/>
                      <a:lumOff val="0"/>
                      <a:alphaOff val="0"/>
                    </a:sysClr>
                  </a:solidFill>
                  <a:effectLst/>
                  <a:uLnTx/>
                  <a:uFillTx/>
                  <a:latin typeface="Perpetua" pitchFamily="18" charset="0"/>
                  <a:ea typeface="+mn-ea"/>
                  <a:cs typeface="+mn-cs"/>
                </a:rPr>
                <a:t>chez les élèves HDAA et à risque de la maternelle et des trois cycles du primaire</a:t>
              </a:r>
            </a:p>
          </p:txBody>
        </p:sp>
      </p:grpSp>
      <p:sp>
        <p:nvSpPr>
          <p:cNvPr id="2" name="Espace réservé de la date 1"/>
          <p:cNvSpPr>
            <a:spLocks noGrp="1"/>
          </p:cNvSpPr>
          <p:nvPr>
            <p:ph type="dt" sz="half" idx="10"/>
            <p:custDataLst>
              <p:tags r:id="rId15"/>
            </p:custDataLst>
          </p:nvPr>
        </p:nvSpPr>
        <p:spPr/>
        <p:txBody>
          <a:bodyPr/>
          <a:lstStyle/>
          <a:p>
            <a:r>
              <a:rPr lang="fr-FR" dirty="0" smtClean="0"/>
              <a:t>VOIR HAUT ET LOIN</a:t>
            </a:r>
            <a:endParaRPr lang="en-US" sz="1400" dirty="0"/>
          </a:p>
        </p:txBody>
      </p:sp>
      <p:sp>
        <p:nvSpPr>
          <p:cNvPr id="3" name="Espace réservé du pied de page 2"/>
          <p:cNvSpPr>
            <a:spLocks noGrp="1"/>
          </p:cNvSpPr>
          <p:nvPr>
            <p:ph type="ftr" sz="quarter" idx="11"/>
            <p:custDataLst>
              <p:tags r:id="rId16"/>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373947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5" cstate="print"/>
          <a:stretch>
            <a:fillRect/>
          </a:stretch>
        </p:blipFill>
        <p:spPr>
          <a:xfrm>
            <a:off x="1676400" y="1093498"/>
            <a:ext cx="6375400" cy="5142202"/>
          </a:xfrm>
          <a:prstGeom prst="rect">
            <a:avLst/>
          </a:prstGeom>
        </p:spPr>
      </p:pic>
      <p:sp>
        <p:nvSpPr>
          <p:cNvPr id="2" name="Espace réservé de la date 1"/>
          <p:cNvSpPr>
            <a:spLocks noGrp="1"/>
          </p:cNvSpPr>
          <p:nvPr>
            <p:ph type="dt" sz="half" idx="10"/>
            <p:custDataLst>
              <p:tags r:id="rId2"/>
            </p:custDataLst>
          </p:nvPr>
        </p:nvSpPr>
        <p:spPr/>
        <p:txBody>
          <a:bodyPr/>
          <a:lstStyle/>
          <a:p>
            <a:r>
              <a:rPr lang="fr-FR" dirty="0" smtClean="0"/>
              <a:t>VOIR HAUT ET LOIN</a:t>
            </a:r>
            <a:endParaRPr lang="en-US" sz="1400" dirty="0"/>
          </a:p>
        </p:txBody>
      </p:sp>
      <p:sp>
        <p:nvSpPr>
          <p:cNvPr id="3" name="Espace réservé du pied de page 2"/>
          <p:cNvSpPr>
            <a:spLocks noGrp="1"/>
          </p:cNvSpPr>
          <p:nvPr>
            <p:ph type="ftr" sz="quarter" idx="11"/>
            <p:custDataLst>
              <p:tags r:id="rId3"/>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3905045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030459" y="838200"/>
            <a:ext cx="7772400" cy="1295400"/>
          </a:xfrm>
        </p:spPr>
        <p:txBody>
          <a:bodyPr/>
          <a:lstStyle/>
          <a:p>
            <a:pPr algn="ctr"/>
            <a:r>
              <a:rPr lang="fr-FR" sz="3200" kern="1200" cap="small" dirty="0">
                <a:solidFill>
                  <a:prstClr val="black">
                    <a:lumMod val="75000"/>
                    <a:lumOff val="25000"/>
                  </a:prstClr>
                </a:solidFill>
                <a:latin typeface="Maiandra GD" pitchFamily="34" charset="0"/>
              </a:rPr>
              <a:t>Un échéancier qui tient compte des trois </a:t>
            </a:r>
            <a:r>
              <a:rPr lang="fr-FR" sz="3200" kern="1200" cap="small" dirty="0" smtClean="0">
                <a:solidFill>
                  <a:prstClr val="black">
                    <a:lumMod val="75000"/>
                    <a:lumOff val="25000"/>
                  </a:prstClr>
                </a:solidFill>
                <a:latin typeface="Maiandra GD" pitchFamily="34" charset="0"/>
              </a:rPr>
              <a:t>pôles : </a:t>
            </a:r>
            <a:r>
              <a:rPr lang="fr-FR" sz="3200" kern="1200" cap="small" dirty="0">
                <a:solidFill>
                  <a:prstClr val="black">
                    <a:lumMod val="75000"/>
                    <a:lumOff val="25000"/>
                  </a:prstClr>
                </a:solidFill>
                <a:latin typeface="Maiandra GD" pitchFamily="34" charset="0"/>
              </a:rPr>
              <a:t>action, formation et recherche</a:t>
            </a:r>
            <a:endParaRPr lang="fr-CA" sz="3200" kern="1200" cap="small" dirty="0">
              <a:solidFill>
                <a:prstClr val="black">
                  <a:lumMod val="75000"/>
                  <a:lumOff val="25000"/>
                </a:prstClr>
              </a:solidFill>
              <a:latin typeface="Maiandra GD" pitchFamily="34" charset="0"/>
            </a:endParaRPr>
          </a:p>
        </p:txBody>
      </p:sp>
      <p:pic>
        <p:nvPicPr>
          <p:cNvPr id="6" name="Image 4"/>
          <p:cNvPicPr>
            <a:picLocks noChangeAspect="1"/>
          </p:cNvPicPr>
          <p:nvPr>
            <p:custDataLst>
              <p:tags r:id="rId2"/>
            </p:custDataLst>
          </p:nvPr>
        </p:nvPicPr>
        <p:blipFill>
          <a:blip r:embed="rId7" cstate="print"/>
          <a:srcRect/>
          <a:stretch>
            <a:fillRect/>
          </a:stretch>
        </p:blipFill>
        <p:spPr bwMode="auto">
          <a:xfrm>
            <a:off x="1828800" y="2133600"/>
            <a:ext cx="6175719" cy="3975100"/>
          </a:xfrm>
          <a:prstGeom prst="rect">
            <a:avLst/>
          </a:prstGeom>
          <a:noFill/>
          <a:ln w="9525">
            <a:noFill/>
            <a:miter lim="800000"/>
            <a:headEnd/>
            <a:tailEnd/>
          </a:ln>
        </p:spPr>
      </p:pic>
      <p:sp>
        <p:nvSpPr>
          <p:cNvPr id="3" name="Espace réservé de la date 2"/>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4090438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05000" y="1371600"/>
            <a:ext cx="6096000" cy="609600"/>
          </a:xfrm>
        </p:spPr>
        <p:txBody>
          <a:bodyPr/>
          <a:lstStyle/>
          <a:p>
            <a:pPr algn="ctr"/>
            <a:r>
              <a:rPr lang="fr-FR" sz="3600" kern="1200" cap="small" dirty="0">
                <a:solidFill>
                  <a:prstClr val="black">
                    <a:lumMod val="75000"/>
                    <a:lumOff val="25000"/>
                  </a:prstClr>
                </a:solidFill>
                <a:latin typeface="Maiandra GD" pitchFamily="34" charset="0"/>
              </a:rPr>
              <a:t>Intention</a:t>
            </a:r>
            <a:endParaRPr lang="fr-CA" sz="3600" kern="1200" cap="small" dirty="0">
              <a:solidFill>
                <a:prstClr val="black">
                  <a:lumMod val="75000"/>
                  <a:lumOff val="25000"/>
                </a:prstClr>
              </a:solidFill>
              <a:latin typeface="Maiandra GD" pitchFamily="34" charset="0"/>
            </a:endParaRPr>
          </a:p>
        </p:txBody>
      </p:sp>
      <p:sp>
        <p:nvSpPr>
          <p:cNvPr id="3" name="Espace réservé du contenu 2"/>
          <p:cNvSpPr>
            <a:spLocks noGrp="1"/>
          </p:cNvSpPr>
          <p:nvPr>
            <p:ph idx="1"/>
            <p:custDataLst>
              <p:tags r:id="rId2"/>
            </p:custDataLst>
          </p:nvPr>
        </p:nvSpPr>
        <p:spPr>
          <a:xfrm>
            <a:off x="1912938" y="2201863"/>
            <a:ext cx="6096000" cy="2827337"/>
          </a:xfrm>
        </p:spPr>
        <p:txBody>
          <a:bodyPr/>
          <a:lstStyle/>
          <a:p>
            <a:pPr>
              <a:buFont typeface="Wingdings" pitchFamily="2" charset="2"/>
              <a:buChar char="§"/>
            </a:pPr>
            <a:r>
              <a:rPr lang="fr-CA" dirty="0">
                <a:latin typeface="Maiandra GD" pitchFamily="34" charset="0"/>
              </a:rPr>
              <a:t>Partager l’expérimentation d’un </a:t>
            </a:r>
            <a:r>
              <a:rPr lang="fr-CA" b="1" dirty="0">
                <a:latin typeface="Maiandra GD" pitchFamily="34" charset="0"/>
              </a:rPr>
              <a:t>projet de recherche-action</a:t>
            </a:r>
            <a:r>
              <a:rPr lang="fr-CA" dirty="0">
                <a:latin typeface="Maiandra GD" pitchFamily="34" charset="0"/>
              </a:rPr>
              <a:t>  mis en place pour soutenir une équipe-école au regard de l’amélioration de la réussite scolaire dans l’esprit d’une </a:t>
            </a:r>
            <a:r>
              <a:rPr lang="fr-CA" b="1" dirty="0">
                <a:latin typeface="Maiandra GD" pitchFamily="34" charset="0"/>
              </a:rPr>
              <a:t>communauté d’apprentissage professionnelle. </a:t>
            </a:r>
            <a:endParaRPr lang="fr-CA" dirty="0">
              <a:latin typeface="Maiandra GD" pitchFamily="34" charset="0"/>
            </a:endParaRPr>
          </a:p>
        </p:txBody>
      </p:sp>
      <p:sp>
        <p:nvSpPr>
          <p:cNvPr id="6" name="Espace réservé de la date 5"/>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7" name="Espace réservé du pied de page 6"/>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405182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85800" y="2130425"/>
            <a:ext cx="8610600" cy="2136775"/>
          </a:xfrm>
        </p:spPr>
        <p:txBody>
          <a:bodyPr/>
          <a:lstStyle/>
          <a:p>
            <a:pPr algn="ctr"/>
            <a:r>
              <a:rPr lang="fr-FR" sz="5400" kern="1200" cap="small" dirty="0">
                <a:solidFill>
                  <a:prstClr val="black">
                    <a:lumMod val="75000"/>
                    <a:lumOff val="25000"/>
                  </a:prstClr>
                </a:solidFill>
                <a:latin typeface="Maiandra GD" pitchFamily="34" charset="0"/>
              </a:rPr>
              <a:t>Quelques résultats</a:t>
            </a:r>
            <a:endParaRPr lang="fr-CA" sz="5400" kern="1200" cap="small" dirty="0">
              <a:solidFill>
                <a:prstClr val="black">
                  <a:lumMod val="75000"/>
                  <a:lumOff val="25000"/>
                </a:prstClr>
              </a:solidFill>
              <a:latin typeface="Maiandra GD" pitchFamily="34" charset="0"/>
            </a:endParaRPr>
          </a:p>
        </p:txBody>
      </p:sp>
      <p:sp>
        <p:nvSpPr>
          <p:cNvPr id="6" name="Espace réservé de la date 3"/>
          <p:cNvSpPr>
            <a:spLocks noGrp="1"/>
          </p:cNvSpPr>
          <p:nvPr>
            <p:ph type="dt" sz="half" idx="10"/>
            <p:custDataLst>
              <p:tags r:id="rId2"/>
            </p:custDataLst>
          </p:nvPr>
        </p:nvSpPr>
        <p:spPr>
          <a:xfrm>
            <a:off x="1905000" y="6248400"/>
            <a:ext cx="1905000" cy="457200"/>
          </a:xfrm>
        </p:spPr>
        <p:txBody>
          <a:bodyPr/>
          <a:lstStyle/>
          <a:p>
            <a:r>
              <a:rPr lang="fr-FR" dirty="0" smtClean="0"/>
              <a:t>VOIR HAUT ET LOIN</a:t>
            </a:r>
            <a:endParaRPr lang="fr-FR" dirty="0"/>
          </a:p>
        </p:txBody>
      </p:sp>
      <p:sp>
        <p:nvSpPr>
          <p:cNvPr id="7" name="Espace réservé du pied de page 4"/>
          <p:cNvSpPr>
            <a:spLocks noGrp="1"/>
          </p:cNvSpPr>
          <p:nvPr>
            <p:ph type="ftr" sz="quarter" idx="11"/>
            <p:custDataLst>
              <p:tags r:id="rId3"/>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824588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990600" y="838201"/>
            <a:ext cx="7772400" cy="990599"/>
          </a:xfrm>
        </p:spPr>
        <p:txBody>
          <a:bodyPr/>
          <a:lstStyle/>
          <a:p>
            <a:pPr algn="ctr"/>
            <a:r>
              <a:rPr lang="fr-FR" sz="3200" kern="1200" cap="small" dirty="0">
                <a:solidFill>
                  <a:prstClr val="black">
                    <a:lumMod val="75000"/>
                    <a:lumOff val="25000"/>
                  </a:prstClr>
                </a:solidFill>
                <a:latin typeface="Maiandra GD" pitchFamily="34" charset="0"/>
              </a:rPr>
              <a:t>Bilan de fin d’année (an 1) sur le développement professionnel</a:t>
            </a:r>
            <a:endParaRPr lang="fr-CA" sz="3200" kern="1200" cap="small" dirty="0">
              <a:solidFill>
                <a:prstClr val="black">
                  <a:lumMod val="75000"/>
                  <a:lumOff val="25000"/>
                </a:prstClr>
              </a:solidFill>
              <a:latin typeface="Maiandra GD" pitchFamily="34" charset="0"/>
            </a:endParaRPr>
          </a:p>
        </p:txBody>
      </p:sp>
      <p:sp>
        <p:nvSpPr>
          <p:cNvPr id="3" name="Sous-titre 2"/>
          <p:cNvSpPr>
            <a:spLocks noGrp="1"/>
          </p:cNvSpPr>
          <p:nvPr>
            <p:ph type="subTitle" idx="1"/>
            <p:custDataLst>
              <p:tags r:id="rId2"/>
            </p:custDataLst>
          </p:nvPr>
        </p:nvSpPr>
        <p:spPr>
          <a:xfrm>
            <a:off x="1371600" y="1828800"/>
            <a:ext cx="7467600" cy="4495800"/>
          </a:xfrm>
        </p:spPr>
        <p:txBody>
          <a:bodyPr/>
          <a:lstStyle/>
          <a:p>
            <a:pPr marL="285750" lvl="0" indent="-285750" algn="l" fontAlgn="auto">
              <a:spcBef>
                <a:spcPts val="2000"/>
              </a:spcBef>
              <a:spcAft>
                <a:spcPts val="0"/>
              </a:spcAft>
              <a:buFont typeface="Wingdings" pitchFamily="2" charset="2"/>
              <a:buChar char="§"/>
            </a:pPr>
            <a:r>
              <a:rPr lang="fr-CA" sz="1800" kern="1200" dirty="0">
                <a:solidFill>
                  <a:prstClr val="black">
                    <a:lumMod val="75000"/>
                    <a:lumOff val="25000"/>
                  </a:prstClr>
                </a:solidFill>
                <a:latin typeface="Maiandra GD" pitchFamily="34" charset="0"/>
              </a:rPr>
              <a:t>« J’ai trouvé l’aspect formation très enrichissant et aidant. Ça a aidé à guider le projet, à avoir un certain suivi, car on prenait le temps de discuter du projet. </a:t>
            </a:r>
            <a:r>
              <a:rPr lang="fr-CA" sz="1400" kern="1200" dirty="0">
                <a:solidFill>
                  <a:prstClr val="black">
                    <a:lumMod val="75000"/>
                    <a:lumOff val="25000"/>
                  </a:prstClr>
                </a:solidFill>
                <a:latin typeface="Maiandra GD" pitchFamily="34" charset="0"/>
              </a:rPr>
              <a:t>» (Enseignante, 1ère-2e)</a:t>
            </a:r>
          </a:p>
          <a:p>
            <a:pPr marL="285750" lvl="0" indent="-285750" algn="l" fontAlgn="auto">
              <a:spcBef>
                <a:spcPts val="2000"/>
              </a:spcBef>
              <a:spcAft>
                <a:spcPts val="0"/>
              </a:spcAft>
              <a:buFont typeface="Wingdings" pitchFamily="2" charset="2"/>
              <a:buChar char="§"/>
            </a:pPr>
            <a:r>
              <a:rPr lang="fr-CA" sz="1800" kern="1200" dirty="0">
                <a:solidFill>
                  <a:prstClr val="black">
                    <a:lumMod val="75000"/>
                    <a:lumOff val="25000"/>
                  </a:prstClr>
                </a:solidFill>
                <a:latin typeface="Maiandra GD" pitchFamily="34" charset="0"/>
              </a:rPr>
              <a:t>« J’ai développé mon propre goût de la lecture. » </a:t>
            </a:r>
            <a:r>
              <a:rPr lang="fr-CA" sz="1400" kern="1200" dirty="0">
                <a:solidFill>
                  <a:prstClr val="black">
                    <a:lumMod val="75000"/>
                    <a:lumOff val="25000"/>
                  </a:prstClr>
                </a:solidFill>
                <a:latin typeface="Maiandra GD" pitchFamily="34" charset="0"/>
              </a:rPr>
              <a:t>(Enseignante, 3e)</a:t>
            </a:r>
          </a:p>
          <a:p>
            <a:pPr marL="285750" lvl="0" indent="-285750" algn="l" fontAlgn="auto">
              <a:spcBef>
                <a:spcPts val="2000"/>
              </a:spcBef>
              <a:spcAft>
                <a:spcPts val="0"/>
              </a:spcAft>
              <a:buFont typeface="Wingdings" pitchFamily="2" charset="2"/>
              <a:buChar char="§"/>
            </a:pPr>
            <a:r>
              <a:rPr lang="fr-CA" sz="1800" kern="1200" dirty="0">
                <a:solidFill>
                  <a:prstClr val="black">
                    <a:lumMod val="75000"/>
                    <a:lumOff val="25000"/>
                  </a:prstClr>
                </a:solidFill>
                <a:latin typeface="Maiandra GD" pitchFamily="34" charset="0"/>
              </a:rPr>
              <a:t>« J’avais comme objectifs de rendre les périodes de lecture agréables et de m’approprier les compétences. Je les ai atteints de toutes sortes de façons avec toutes sortes d’exploitations dans les fiches. » </a:t>
            </a:r>
            <a:r>
              <a:rPr lang="fr-CA" sz="1400" kern="1200" dirty="0">
                <a:solidFill>
                  <a:prstClr val="black">
                    <a:lumMod val="75000"/>
                    <a:lumOff val="25000"/>
                  </a:prstClr>
                </a:solidFill>
                <a:latin typeface="Maiandra GD" pitchFamily="34" charset="0"/>
              </a:rPr>
              <a:t>(Enseignante, 4e)</a:t>
            </a:r>
          </a:p>
          <a:p>
            <a:pPr marL="285750" lvl="0" indent="-285750" algn="l" fontAlgn="auto">
              <a:spcBef>
                <a:spcPts val="2000"/>
              </a:spcBef>
              <a:spcAft>
                <a:spcPts val="0"/>
              </a:spcAft>
              <a:buFont typeface="Wingdings" pitchFamily="2" charset="2"/>
              <a:buChar char="§"/>
            </a:pPr>
            <a:r>
              <a:rPr lang="fr-CA" sz="1800" kern="1200" dirty="0">
                <a:solidFill>
                  <a:prstClr val="black">
                    <a:lumMod val="75000"/>
                    <a:lumOff val="25000"/>
                  </a:prstClr>
                </a:solidFill>
                <a:latin typeface="Maiandra GD" pitchFamily="34" charset="0"/>
              </a:rPr>
              <a:t>« Je suis plus en mesure d’élaborer des activités. Je veux continuer à varier les genres littéraires. Je suis satisfaite de la motivation des garçons à lire dans ma classe. » </a:t>
            </a:r>
            <a:r>
              <a:rPr lang="fr-CA" sz="1400" kern="1200" dirty="0">
                <a:solidFill>
                  <a:prstClr val="black">
                    <a:lumMod val="75000"/>
                    <a:lumOff val="25000"/>
                  </a:prstClr>
                </a:solidFill>
                <a:latin typeface="Maiandra GD" pitchFamily="34" charset="0"/>
              </a:rPr>
              <a:t>(Enseignante, 5e)</a:t>
            </a:r>
          </a:p>
          <a:p>
            <a:pPr marL="285750" lvl="0" indent="-285750" algn="l" fontAlgn="auto">
              <a:spcBef>
                <a:spcPts val="2000"/>
              </a:spcBef>
              <a:spcAft>
                <a:spcPts val="0"/>
              </a:spcAft>
              <a:buFont typeface="Wingdings" pitchFamily="2" charset="2"/>
              <a:buChar char="§"/>
            </a:pPr>
            <a:r>
              <a:rPr lang="fr-CA" sz="1800" kern="1200" dirty="0">
                <a:solidFill>
                  <a:prstClr val="black">
                    <a:lumMod val="75000"/>
                    <a:lumOff val="25000"/>
                  </a:prstClr>
                </a:solidFill>
                <a:latin typeface="Maiandra GD" pitchFamily="34" charset="0"/>
              </a:rPr>
              <a:t>« Ça m’encourage à continuer! » </a:t>
            </a:r>
            <a:r>
              <a:rPr lang="fr-CA" sz="1400" kern="1200" dirty="0">
                <a:solidFill>
                  <a:prstClr val="black">
                    <a:lumMod val="75000"/>
                    <a:lumOff val="25000"/>
                  </a:prstClr>
                </a:solidFill>
                <a:latin typeface="Maiandra GD" pitchFamily="34" charset="0"/>
              </a:rPr>
              <a:t>(Enseignante, maternelle) </a:t>
            </a:r>
          </a:p>
          <a:p>
            <a:pPr marL="342900" indent="-342900">
              <a:buFont typeface="Wingdings" pitchFamily="2" charset="2"/>
              <a:buChar char="§"/>
            </a:pPr>
            <a:endParaRPr lang="fr-CA" sz="2000" dirty="0">
              <a:latin typeface="Maiandra GD" pitchFamily="34" charset="0"/>
            </a:endParaRPr>
          </a:p>
        </p:txBody>
      </p:sp>
      <p:sp>
        <p:nvSpPr>
          <p:cNvPr id="6" name="Espace réservé de la date 3"/>
          <p:cNvSpPr>
            <a:spLocks noGrp="1"/>
          </p:cNvSpPr>
          <p:nvPr>
            <p:ph type="dt" sz="half" idx="10"/>
            <p:custDataLst>
              <p:tags r:id="rId3"/>
            </p:custDataLst>
          </p:nvPr>
        </p:nvSpPr>
        <p:spPr>
          <a:xfrm>
            <a:off x="1905000" y="6248400"/>
            <a:ext cx="1905000" cy="457200"/>
          </a:xfrm>
        </p:spPr>
        <p:txBody>
          <a:bodyPr/>
          <a:lstStyle/>
          <a:p>
            <a:r>
              <a:rPr lang="fr-FR" dirty="0" smtClean="0"/>
              <a:t>VOIR HAUT ET LOIN</a:t>
            </a:r>
            <a:endParaRPr lang="fr-FR" dirty="0"/>
          </a:p>
        </p:txBody>
      </p:sp>
      <p:sp>
        <p:nvSpPr>
          <p:cNvPr id="7" name="Espace réservé du pied de page 4"/>
          <p:cNvSpPr>
            <a:spLocks noGrp="1"/>
          </p:cNvSpPr>
          <p:nvPr>
            <p:ph type="ftr" sz="quarter" idx="11"/>
            <p:custDataLst>
              <p:tags r:id="rId4"/>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1046096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143000" y="762000"/>
            <a:ext cx="7772400" cy="685799"/>
          </a:xfrm>
        </p:spPr>
        <p:txBody>
          <a:bodyPr/>
          <a:lstStyle/>
          <a:p>
            <a:pPr algn="ctr"/>
            <a:r>
              <a:rPr lang="fr-CA" sz="3200" kern="1200" cap="small" dirty="0">
                <a:solidFill>
                  <a:prstClr val="black">
                    <a:lumMod val="75000"/>
                    <a:lumOff val="25000"/>
                  </a:prstClr>
                </a:solidFill>
                <a:latin typeface="Maiandra GD" pitchFamily="34" charset="0"/>
              </a:rPr>
              <a:t>Constats</a:t>
            </a:r>
            <a:r>
              <a:rPr lang="fr-CA" sz="2400" dirty="0"/>
              <a:t> </a:t>
            </a:r>
            <a:r>
              <a:rPr lang="fr-CA" sz="3200" kern="1200" cap="small" dirty="0">
                <a:solidFill>
                  <a:prstClr val="black">
                    <a:lumMod val="75000"/>
                    <a:lumOff val="25000"/>
                  </a:prstClr>
                </a:solidFill>
                <a:latin typeface="Maiandra GD" pitchFamily="34" charset="0"/>
              </a:rPr>
              <a:t>sur la réussite des élèves ( an 1)</a:t>
            </a:r>
          </a:p>
        </p:txBody>
      </p:sp>
      <p:sp>
        <p:nvSpPr>
          <p:cNvPr id="3" name="Sous-titre 2"/>
          <p:cNvSpPr>
            <a:spLocks noGrp="1"/>
          </p:cNvSpPr>
          <p:nvPr>
            <p:ph type="subTitle" idx="1"/>
            <p:custDataLst>
              <p:tags r:id="rId2"/>
            </p:custDataLst>
          </p:nvPr>
        </p:nvSpPr>
        <p:spPr>
          <a:xfrm>
            <a:off x="1257869" y="1524000"/>
            <a:ext cx="3948988" cy="4495800"/>
          </a:xfrm>
        </p:spPr>
        <p:txBody>
          <a:bodyPr/>
          <a:lstStyle/>
          <a:p>
            <a:pPr algn="l"/>
            <a:r>
              <a:rPr lang="fr-FR" sz="1800" dirty="0">
                <a:latin typeface="Maiandra GD" pitchFamily="34" charset="0"/>
              </a:rPr>
              <a:t>La motivation à l’écrit (lecture et écriture) est significativement plus élevée </a:t>
            </a:r>
            <a:r>
              <a:rPr lang="fr-FR" sz="1800" dirty="0" smtClean="0">
                <a:latin typeface="Maiandra GD" pitchFamily="34" charset="0"/>
              </a:rPr>
              <a:t>en </a:t>
            </a:r>
            <a:r>
              <a:rPr lang="fr-FR" sz="1800" dirty="0">
                <a:latin typeface="Maiandra GD" pitchFamily="34" charset="0"/>
              </a:rPr>
              <a:t>maternelle et 2e année, et ce, en comparaison avec </a:t>
            </a:r>
            <a:r>
              <a:rPr lang="fr-FR" sz="1800" dirty="0" smtClean="0">
                <a:latin typeface="Maiandra GD" pitchFamily="34" charset="0"/>
              </a:rPr>
              <a:t> la </a:t>
            </a:r>
            <a:r>
              <a:rPr lang="fr-FR" sz="1800" dirty="0">
                <a:latin typeface="Maiandra GD" pitchFamily="34" charset="0"/>
              </a:rPr>
              <a:t>5e et la 6e année où </a:t>
            </a:r>
            <a:r>
              <a:rPr lang="fr-FR" sz="1800" dirty="0" smtClean="0">
                <a:latin typeface="Maiandra GD" pitchFamily="34" charset="0"/>
              </a:rPr>
              <a:t>l’on observe </a:t>
            </a:r>
            <a:r>
              <a:rPr lang="fr-FR" sz="1800" dirty="0">
                <a:latin typeface="Maiandra GD" pitchFamily="34" charset="0"/>
              </a:rPr>
              <a:t>les scores les plus faibles.</a:t>
            </a:r>
          </a:p>
          <a:p>
            <a:pPr algn="l"/>
            <a:endParaRPr lang="fr-FR" sz="1800" dirty="0">
              <a:latin typeface="Maiandra GD" pitchFamily="34" charset="0"/>
            </a:endParaRPr>
          </a:p>
          <a:p>
            <a:pPr algn="l"/>
            <a:r>
              <a:rPr lang="fr-FR" sz="1800" dirty="0">
                <a:latin typeface="Maiandra GD" pitchFamily="34" charset="0"/>
              </a:rPr>
              <a:t>Deux années entre lesquelles s’inscrit l’apprentissage de l’écrit.   </a:t>
            </a:r>
          </a:p>
          <a:p>
            <a:pPr algn="l"/>
            <a:endParaRPr lang="fr-FR" sz="1800" dirty="0">
              <a:latin typeface="Maiandra GD" pitchFamily="34" charset="0"/>
            </a:endParaRPr>
          </a:p>
          <a:p>
            <a:pPr algn="l"/>
            <a:r>
              <a:rPr lang="fr-FR" sz="1800" dirty="0">
                <a:latin typeface="Maiandra GD" pitchFamily="34" charset="0"/>
              </a:rPr>
              <a:t> </a:t>
            </a:r>
            <a:r>
              <a:rPr lang="fr-FR" sz="1800" dirty="0">
                <a:solidFill>
                  <a:srgbClr val="FF6600"/>
                </a:solidFill>
                <a:latin typeface="Maiandra GD" pitchFamily="34" charset="0"/>
              </a:rPr>
              <a:t>Hypothèse de travail…ces différences </a:t>
            </a:r>
            <a:r>
              <a:rPr lang="fr-FR" sz="1800" dirty="0" smtClean="0">
                <a:solidFill>
                  <a:srgbClr val="FF6600"/>
                </a:solidFill>
                <a:latin typeface="Maiandra GD" pitchFamily="34" charset="0"/>
              </a:rPr>
              <a:t>semblent </a:t>
            </a:r>
            <a:r>
              <a:rPr lang="fr-FR" sz="1800" dirty="0">
                <a:solidFill>
                  <a:srgbClr val="FF6600"/>
                </a:solidFill>
                <a:latin typeface="Maiandra GD" pitchFamily="34" charset="0"/>
              </a:rPr>
              <a:t>être davantage en lien avec la motivation </a:t>
            </a:r>
            <a:r>
              <a:rPr lang="fr-FR" sz="1800" dirty="0" smtClean="0">
                <a:solidFill>
                  <a:srgbClr val="FF6600"/>
                </a:solidFill>
                <a:latin typeface="Maiandra GD" pitchFamily="34" charset="0"/>
              </a:rPr>
              <a:t>à </a:t>
            </a:r>
            <a:r>
              <a:rPr lang="fr-FR" sz="1800" dirty="0">
                <a:solidFill>
                  <a:srgbClr val="FF6600"/>
                </a:solidFill>
                <a:latin typeface="Maiandra GD" pitchFamily="34" charset="0"/>
              </a:rPr>
              <a:t>écrire plutôt que celle à lire…</a:t>
            </a:r>
            <a:r>
              <a:rPr lang="fr-FR" sz="1800" dirty="0">
                <a:latin typeface="Maiandra GD" pitchFamily="34" charset="0"/>
              </a:rPr>
              <a:t> </a:t>
            </a:r>
            <a:r>
              <a:rPr lang="fr-FR" sz="1800" dirty="0" smtClean="0">
                <a:latin typeface="Maiandra GD" pitchFamily="34" charset="0"/>
              </a:rPr>
              <a:t>à </a:t>
            </a:r>
            <a:r>
              <a:rPr lang="fr-FR" sz="1800" dirty="0">
                <a:latin typeface="Maiandra GD" pitchFamily="34" charset="0"/>
              </a:rPr>
              <a:t>confirmer par d’autres analyses. </a:t>
            </a:r>
          </a:p>
          <a:p>
            <a:pPr algn="l"/>
            <a:endParaRPr lang="fr-CA" sz="1800" dirty="0">
              <a:latin typeface="Maiandra GD" pitchFamily="34" charset="0"/>
            </a:endParaRPr>
          </a:p>
        </p:txBody>
      </p:sp>
      <p:pic>
        <p:nvPicPr>
          <p:cNvPr id="6" name="Image 3"/>
          <p:cNvPicPr>
            <a:picLocks noChangeAspect="1"/>
          </p:cNvPicPr>
          <p:nvPr>
            <p:custDataLst>
              <p:tags r:id="rId3"/>
            </p:custDataLst>
          </p:nvPr>
        </p:nvPicPr>
        <p:blipFill>
          <a:blip r:embed="rId8" cstate="print"/>
          <a:srcRect/>
          <a:stretch>
            <a:fillRect/>
          </a:stretch>
        </p:blipFill>
        <p:spPr bwMode="auto">
          <a:xfrm>
            <a:off x="5244388" y="2057400"/>
            <a:ext cx="3518611" cy="2819400"/>
          </a:xfrm>
          <a:prstGeom prst="rect">
            <a:avLst/>
          </a:prstGeom>
          <a:noFill/>
          <a:ln w="9525">
            <a:noFill/>
            <a:miter lim="800000"/>
            <a:headEnd/>
            <a:tailEnd/>
          </a:ln>
        </p:spPr>
      </p:pic>
      <p:sp>
        <p:nvSpPr>
          <p:cNvPr id="7" name="Espace réservé de la date 3"/>
          <p:cNvSpPr>
            <a:spLocks noGrp="1"/>
          </p:cNvSpPr>
          <p:nvPr>
            <p:ph type="dt" sz="half" idx="10"/>
            <p:custDataLst>
              <p:tags r:id="rId4"/>
            </p:custDataLst>
          </p:nvPr>
        </p:nvSpPr>
        <p:spPr>
          <a:xfrm>
            <a:off x="1905000" y="6248400"/>
            <a:ext cx="1905000" cy="457200"/>
          </a:xfrm>
        </p:spPr>
        <p:txBody>
          <a:bodyPr/>
          <a:lstStyle/>
          <a:p>
            <a:r>
              <a:rPr lang="fr-FR" dirty="0" smtClean="0"/>
              <a:t>VOIR HAUT ET LOIN</a:t>
            </a:r>
            <a:endParaRPr lang="fr-FR" dirty="0"/>
          </a:p>
        </p:txBody>
      </p:sp>
      <p:sp>
        <p:nvSpPr>
          <p:cNvPr id="8" name="Espace réservé du pied de page 4"/>
          <p:cNvSpPr>
            <a:spLocks noGrp="1"/>
          </p:cNvSpPr>
          <p:nvPr>
            <p:ph type="ftr" sz="quarter" idx="11"/>
            <p:custDataLst>
              <p:tags r:id="rId5"/>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2521400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066800" y="838200"/>
            <a:ext cx="7772400" cy="536575"/>
          </a:xfrm>
        </p:spPr>
        <p:txBody>
          <a:bodyPr/>
          <a:lstStyle/>
          <a:p>
            <a:pPr algn="ctr"/>
            <a:r>
              <a:rPr lang="fr-CA" sz="3600" kern="1200" cap="small" dirty="0">
                <a:solidFill>
                  <a:prstClr val="black">
                    <a:lumMod val="75000"/>
                    <a:lumOff val="25000"/>
                  </a:prstClr>
                </a:solidFill>
                <a:latin typeface="Maiandra GD" pitchFamily="34" charset="0"/>
              </a:rPr>
              <a:t>Activités d’écriture</a:t>
            </a:r>
          </a:p>
        </p:txBody>
      </p:sp>
      <p:graphicFrame>
        <p:nvGraphicFramePr>
          <p:cNvPr id="8" name="Espace réservé du contenu 6"/>
          <p:cNvGraphicFramePr>
            <a:graphicFrameLocks/>
          </p:cNvGraphicFramePr>
          <p:nvPr>
            <p:custDataLst>
              <p:tags r:id="rId2"/>
            </p:custDataLst>
            <p:extLst>
              <p:ext uri="{D42A27DB-BD31-4B8C-83A1-F6EECF244321}">
                <p14:modId xmlns="" xmlns:p14="http://schemas.microsoft.com/office/powerpoint/2010/main" val="862935211"/>
              </p:ext>
            </p:extLst>
          </p:nvPr>
        </p:nvGraphicFramePr>
        <p:xfrm>
          <a:off x="1371600" y="1371600"/>
          <a:ext cx="754380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Espace réservé de la date 3"/>
          <p:cNvSpPr>
            <a:spLocks noGrp="1"/>
          </p:cNvSpPr>
          <p:nvPr>
            <p:ph type="dt" sz="half" idx="10"/>
            <p:custDataLst>
              <p:tags r:id="rId3"/>
            </p:custDataLst>
          </p:nvPr>
        </p:nvSpPr>
        <p:spPr>
          <a:xfrm>
            <a:off x="1905000" y="6248400"/>
            <a:ext cx="1905000" cy="457200"/>
          </a:xfrm>
        </p:spPr>
        <p:txBody>
          <a:bodyPr/>
          <a:lstStyle/>
          <a:p>
            <a:r>
              <a:rPr lang="fr-FR" dirty="0" smtClean="0"/>
              <a:t>VOIR HAUT ET LOIN</a:t>
            </a:r>
            <a:endParaRPr lang="fr-FR" dirty="0"/>
          </a:p>
        </p:txBody>
      </p:sp>
      <p:sp>
        <p:nvSpPr>
          <p:cNvPr id="10" name="Espace réservé du pied de page 4"/>
          <p:cNvSpPr>
            <a:spLocks noGrp="1"/>
          </p:cNvSpPr>
          <p:nvPr>
            <p:ph type="ftr" sz="quarter" idx="11"/>
            <p:custDataLst>
              <p:tags r:id="rId4"/>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3229481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custDataLst>
              <p:tags r:id="rId1"/>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7400" y="1022130"/>
            <a:ext cx="6266947" cy="50423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Espace réservé de la date 3"/>
          <p:cNvSpPr>
            <a:spLocks noGrp="1"/>
          </p:cNvSpPr>
          <p:nvPr>
            <p:ph type="dt" sz="half" idx="10"/>
            <p:custDataLst>
              <p:tags r:id="rId2"/>
            </p:custDataLst>
          </p:nvPr>
        </p:nvSpPr>
        <p:spPr>
          <a:xfrm>
            <a:off x="1905000" y="6248400"/>
            <a:ext cx="1905000" cy="457200"/>
          </a:xfrm>
        </p:spPr>
        <p:txBody>
          <a:bodyPr/>
          <a:lstStyle/>
          <a:p>
            <a:r>
              <a:rPr lang="fr-FR" dirty="0" smtClean="0"/>
              <a:t>VOIR HAUT ET LOIN</a:t>
            </a:r>
            <a:endParaRPr lang="fr-FR" dirty="0"/>
          </a:p>
        </p:txBody>
      </p:sp>
      <p:sp>
        <p:nvSpPr>
          <p:cNvPr id="9" name="Espace réservé du pied de page 4"/>
          <p:cNvSpPr>
            <a:spLocks noGrp="1"/>
          </p:cNvSpPr>
          <p:nvPr>
            <p:ph type="ftr" sz="quarter" idx="11"/>
            <p:custDataLst>
              <p:tags r:id="rId3"/>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9454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62000" y="914400"/>
            <a:ext cx="8382000" cy="1374776"/>
          </a:xfrm>
        </p:spPr>
        <p:txBody>
          <a:bodyPr/>
          <a:lstStyle/>
          <a:p>
            <a:pPr algn="ctr"/>
            <a:r>
              <a:rPr lang="fr-FR" sz="3600" kern="1200" cap="small" dirty="0">
                <a:solidFill>
                  <a:prstClr val="black">
                    <a:lumMod val="75000"/>
                    <a:lumOff val="25000"/>
                  </a:prstClr>
                </a:solidFill>
                <a:latin typeface="Maiandra GD" pitchFamily="34" charset="0"/>
              </a:rPr>
              <a:t>En conclusion… </a:t>
            </a:r>
            <a:br>
              <a:rPr lang="fr-FR" sz="3600" kern="1200" cap="small" dirty="0">
                <a:solidFill>
                  <a:prstClr val="black">
                    <a:lumMod val="75000"/>
                    <a:lumOff val="25000"/>
                  </a:prstClr>
                </a:solidFill>
                <a:latin typeface="Maiandra GD" pitchFamily="34" charset="0"/>
              </a:rPr>
            </a:br>
            <a:r>
              <a:rPr lang="fr-FR" sz="3600" kern="1200" cap="small" dirty="0">
                <a:solidFill>
                  <a:prstClr val="black">
                    <a:lumMod val="75000"/>
                    <a:lumOff val="25000"/>
                  </a:prstClr>
                </a:solidFill>
                <a:latin typeface="Maiandra GD" pitchFamily="34" charset="0"/>
              </a:rPr>
              <a:t>quelques facteurs de succès! </a:t>
            </a:r>
            <a:endParaRPr lang="fr-CA" sz="3600" kern="1200" cap="small" dirty="0">
              <a:solidFill>
                <a:prstClr val="black">
                  <a:lumMod val="75000"/>
                  <a:lumOff val="25000"/>
                </a:prstClr>
              </a:solidFill>
              <a:latin typeface="Maiandra GD" pitchFamily="34" charset="0"/>
            </a:endParaRPr>
          </a:p>
        </p:txBody>
      </p:sp>
      <p:sp>
        <p:nvSpPr>
          <p:cNvPr id="6" name="Espace réservé de la date 3"/>
          <p:cNvSpPr>
            <a:spLocks noGrp="1"/>
          </p:cNvSpPr>
          <p:nvPr>
            <p:ph type="dt" sz="half" idx="10"/>
            <p:custDataLst>
              <p:tags r:id="rId2"/>
            </p:custDataLst>
          </p:nvPr>
        </p:nvSpPr>
        <p:spPr>
          <a:xfrm>
            <a:off x="1905000" y="6248400"/>
            <a:ext cx="1905000" cy="457200"/>
          </a:xfrm>
        </p:spPr>
        <p:txBody>
          <a:bodyPr/>
          <a:lstStyle/>
          <a:p>
            <a:r>
              <a:rPr lang="fr-FR" dirty="0" smtClean="0"/>
              <a:t>VOIR HAUT ET LOIN</a:t>
            </a:r>
            <a:endParaRPr lang="fr-FR" dirty="0"/>
          </a:p>
        </p:txBody>
      </p:sp>
      <p:sp>
        <p:nvSpPr>
          <p:cNvPr id="7" name="Espace réservé du pied de page 4"/>
          <p:cNvSpPr>
            <a:spLocks noGrp="1"/>
          </p:cNvSpPr>
          <p:nvPr>
            <p:ph type="ftr" sz="quarter" idx="11"/>
            <p:custDataLst>
              <p:tags r:id="rId3"/>
            </p:custDataLst>
          </p:nvPr>
        </p:nvSpPr>
        <p:spPr>
          <a:xfrm>
            <a:off x="3886200" y="6248400"/>
            <a:ext cx="2895600" cy="457200"/>
          </a:xfrm>
        </p:spPr>
        <p:txBody>
          <a:bodyPr/>
          <a:lstStyle/>
          <a:p>
            <a:r>
              <a:rPr lang="fr-CA" dirty="0" smtClean="0"/>
              <a:t>Colloque de l’ADIGECS 17 novembre 2011</a:t>
            </a:r>
            <a:endParaRPr lang="en-US" dirty="0"/>
          </a:p>
        </p:txBody>
      </p:sp>
    </p:spTree>
    <p:extLst>
      <p:ext uri="{BB962C8B-B14F-4D97-AF65-F5344CB8AC3E}">
        <p14:creationId xmlns="" xmlns:p14="http://schemas.microsoft.com/office/powerpoint/2010/main" val="3207359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912938" y="1676400"/>
            <a:ext cx="6096000" cy="4183063"/>
          </a:xfrm>
        </p:spPr>
        <p:txBody>
          <a:bodyPr/>
          <a:lstStyle/>
          <a:p>
            <a:pPr marL="457200" indent="-457200">
              <a:buAutoNum type="arabicPeriod"/>
            </a:pPr>
            <a:r>
              <a:rPr lang="fr-FR" dirty="0">
                <a:latin typeface="Maiandra GD" pitchFamily="34" charset="0"/>
              </a:rPr>
              <a:t>Contexte de réalisation du projet</a:t>
            </a:r>
          </a:p>
          <a:p>
            <a:pPr marL="457200" indent="-457200">
              <a:buFont typeface="Wingdings" pitchFamily="2" charset="2"/>
              <a:buAutoNum type="arabicPeriod"/>
            </a:pPr>
            <a:r>
              <a:rPr lang="fr-FR" dirty="0" smtClean="0">
                <a:latin typeface="Maiandra GD" pitchFamily="34" charset="0"/>
              </a:rPr>
              <a:t>Rôles </a:t>
            </a:r>
            <a:r>
              <a:rPr lang="fr-FR" dirty="0">
                <a:latin typeface="Maiandra GD" pitchFamily="34" charset="0"/>
              </a:rPr>
              <a:t>des partenaires  et ressources nécessaires</a:t>
            </a:r>
            <a:endParaRPr lang="fr-FR" dirty="0" smtClean="0">
              <a:latin typeface="Maiandra GD" pitchFamily="34" charset="0"/>
            </a:endParaRPr>
          </a:p>
          <a:p>
            <a:pPr marL="457200" indent="-457200">
              <a:buNone/>
            </a:pPr>
            <a:r>
              <a:rPr lang="fr-FR" dirty="0" smtClean="0">
                <a:latin typeface="Maiandra GD" pitchFamily="34" charset="0"/>
              </a:rPr>
              <a:t>3. Moyen </a:t>
            </a:r>
            <a:r>
              <a:rPr lang="fr-FR" dirty="0">
                <a:latin typeface="Maiandra GD" pitchFamily="34" charset="0"/>
              </a:rPr>
              <a:t>retenu pour atteindre les objectifs: une  </a:t>
            </a:r>
            <a:r>
              <a:rPr lang="fr-FR" dirty="0" smtClean="0">
                <a:latin typeface="Maiandra GD" pitchFamily="34" charset="0"/>
              </a:rPr>
              <a:t>recherche-action</a:t>
            </a:r>
          </a:p>
          <a:p>
            <a:pPr marL="457200" indent="-457200">
              <a:buNone/>
            </a:pPr>
            <a:r>
              <a:rPr lang="fr-FR" dirty="0" smtClean="0">
                <a:latin typeface="Maiandra GD" pitchFamily="34" charset="0"/>
              </a:rPr>
              <a:t>4. Quelques résultats</a:t>
            </a:r>
          </a:p>
          <a:p>
            <a:pPr marL="457200" indent="-457200">
              <a:buNone/>
            </a:pPr>
            <a:r>
              <a:rPr lang="fr-FR" dirty="0" smtClean="0">
                <a:latin typeface="Maiandra GD" pitchFamily="34" charset="0"/>
              </a:rPr>
              <a:t>5. Témoignage </a:t>
            </a:r>
            <a:r>
              <a:rPr lang="fr-FR" dirty="0">
                <a:latin typeface="Maiandra GD" pitchFamily="34" charset="0"/>
              </a:rPr>
              <a:t>d’ enseignantes</a:t>
            </a:r>
          </a:p>
        </p:txBody>
      </p:sp>
      <p:sp>
        <p:nvSpPr>
          <p:cNvPr id="2" name="Espace réservé de la date 1"/>
          <p:cNvSpPr>
            <a:spLocks noGrp="1"/>
          </p:cNvSpPr>
          <p:nvPr>
            <p:ph type="dt" sz="half" idx="10"/>
            <p:custDataLst>
              <p:tags r:id="rId2"/>
            </p:custDataLst>
          </p:nvPr>
        </p:nvSpPr>
        <p:spPr/>
        <p:txBody>
          <a:bodyPr/>
          <a:lstStyle/>
          <a:p>
            <a:r>
              <a:rPr lang="fr-FR" dirty="0" smtClean="0"/>
              <a:t>VOIR HAUT ET LOIN</a:t>
            </a:r>
            <a:endParaRPr lang="en-US" sz="1400" dirty="0"/>
          </a:p>
        </p:txBody>
      </p:sp>
      <p:sp>
        <p:nvSpPr>
          <p:cNvPr id="6" name="Espace réservé du pied de page 5"/>
          <p:cNvSpPr>
            <a:spLocks noGrp="1"/>
          </p:cNvSpPr>
          <p:nvPr>
            <p:ph type="ftr" sz="quarter" idx="11"/>
            <p:custDataLst>
              <p:tags r:id="rId3"/>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967216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912938" y="1676400"/>
            <a:ext cx="6096000" cy="4183063"/>
          </a:xfrm>
        </p:spPr>
        <p:txBody>
          <a:bodyPr/>
          <a:lstStyle/>
          <a:p>
            <a:pPr>
              <a:buFont typeface="Wingdings" pitchFamily="2" charset="2"/>
              <a:buChar char="§"/>
            </a:pPr>
            <a:r>
              <a:rPr lang="fr-FR" dirty="0">
                <a:latin typeface="Maiandra GD" pitchFamily="34" charset="0"/>
              </a:rPr>
              <a:t>La mise à jour des projets éducatifs et des plans de réussite </a:t>
            </a:r>
          </a:p>
          <a:p>
            <a:pPr>
              <a:buFont typeface="Wingdings" pitchFamily="2" charset="2"/>
              <a:buChar char="§"/>
            </a:pPr>
            <a:r>
              <a:rPr lang="fr-FR" dirty="0">
                <a:latin typeface="Maiandra GD" pitchFamily="34" charset="0"/>
              </a:rPr>
              <a:t>La mise en place de </a:t>
            </a:r>
            <a:r>
              <a:rPr lang="fr-FR" dirty="0" smtClean="0">
                <a:latin typeface="Maiandra GD" pitchFamily="34" charset="0"/>
              </a:rPr>
              <a:t>conventions </a:t>
            </a:r>
            <a:r>
              <a:rPr lang="fr-FR" dirty="0">
                <a:latin typeface="Maiandra GD" pitchFamily="34" charset="0"/>
              </a:rPr>
              <a:t>de gestion et </a:t>
            </a:r>
            <a:r>
              <a:rPr lang="fr-FR" dirty="0" smtClean="0">
                <a:latin typeface="Maiandra GD" pitchFamily="34" charset="0"/>
              </a:rPr>
              <a:t>d’ententes </a:t>
            </a:r>
            <a:r>
              <a:rPr lang="fr-FR" dirty="0">
                <a:latin typeface="Maiandra GD" pitchFamily="34" charset="0"/>
              </a:rPr>
              <a:t>de partenariat</a:t>
            </a:r>
          </a:p>
          <a:p>
            <a:pPr>
              <a:buFont typeface="Wingdings" pitchFamily="2" charset="2"/>
              <a:buChar char="§"/>
            </a:pPr>
            <a:r>
              <a:rPr lang="fr-FR" dirty="0">
                <a:latin typeface="Maiandra GD" pitchFamily="34" charset="0"/>
              </a:rPr>
              <a:t>L’obligation de contribuer à l’atteinte des  cinq buts </a:t>
            </a:r>
            <a:r>
              <a:rPr lang="fr-FR" dirty="0" smtClean="0">
                <a:latin typeface="Maiandra GD" pitchFamily="34" charset="0"/>
              </a:rPr>
              <a:t>ministériels </a:t>
            </a:r>
            <a:endParaRPr lang="fr-FR" dirty="0">
              <a:latin typeface="Maiandra GD" pitchFamily="34" charset="0"/>
            </a:endParaRPr>
          </a:p>
          <a:p>
            <a:pPr>
              <a:buFont typeface="Wingdings" pitchFamily="2" charset="2"/>
              <a:buChar char="§"/>
            </a:pPr>
            <a:r>
              <a:rPr lang="fr-FR" dirty="0">
                <a:latin typeface="Maiandra GD" pitchFamily="34" charset="0"/>
              </a:rPr>
              <a:t> Le souhait d’appuyer la pratique sur les données probantes de la recherche</a:t>
            </a:r>
          </a:p>
          <a:p>
            <a:pPr>
              <a:buFont typeface="Wingdings" pitchFamily="2" charset="2"/>
              <a:buChar char="§"/>
            </a:pPr>
            <a:r>
              <a:rPr lang="fr-FR" dirty="0">
                <a:latin typeface="Maiandra GD" pitchFamily="34" charset="0"/>
              </a:rPr>
              <a:t>Le plan d’action sur l’amélioration du français</a:t>
            </a:r>
          </a:p>
          <a:p>
            <a:pPr marL="0" indent="0">
              <a:buNone/>
            </a:pPr>
            <a:endParaRPr lang="fr-FR" dirty="0"/>
          </a:p>
        </p:txBody>
      </p:sp>
      <p:sp>
        <p:nvSpPr>
          <p:cNvPr id="6" name="Titre 1"/>
          <p:cNvSpPr>
            <a:spLocks noGrp="1"/>
          </p:cNvSpPr>
          <p:nvPr>
            <p:ph type="title"/>
            <p:custDataLst>
              <p:tags r:id="rId2"/>
            </p:custDataLst>
          </p:nvPr>
        </p:nvSpPr>
        <p:spPr>
          <a:xfrm>
            <a:off x="1143000" y="762000"/>
            <a:ext cx="7620000" cy="838200"/>
          </a:xfrm>
        </p:spPr>
        <p:txBody>
          <a:bodyPr/>
          <a:lstStyle/>
          <a:p>
            <a:pPr algn="ctr"/>
            <a:r>
              <a:rPr lang="fr-FR" sz="3600" kern="1200" cap="small" dirty="0">
                <a:solidFill>
                  <a:prstClr val="black">
                    <a:lumMod val="75000"/>
                    <a:lumOff val="25000"/>
                  </a:prstClr>
                </a:solidFill>
                <a:latin typeface="Maiandra GD" pitchFamily="34" charset="0"/>
              </a:rPr>
              <a:t>Contexte éducatif québécois</a:t>
            </a:r>
          </a:p>
        </p:txBody>
      </p:sp>
      <p:sp>
        <p:nvSpPr>
          <p:cNvPr id="2" name="Espace réservé de la date 1"/>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7" name="Espace réservé du pied de page 6"/>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3135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912938" y="1676400"/>
            <a:ext cx="6096000" cy="4183063"/>
          </a:xfrm>
        </p:spPr>
        <p:txBody>
          <a:bodyPr/>
          <a:lstStyle/>
          <a:p>
            <a:pPr>
              <a:buFont typeface="Wingdings" pitchFamily="2" charset="2"/>
              <a:buChar char="§"/>
            </a:pPr>
            <a:r>
              <a:rPr lang="fr-FR" dirty="0">
                <a:latin typeface="Maiandra GD" pitchFamily="34" charset="0"/>
              </a:rPr>
              <a:t>Constats des faibles </a:t>
            </a:r>
            <a:r>
              <a:rPr lang="fr-FR" dirty="0" smtClean="0">
                <a:latin typeface="Maiandra GD" pitchFamily="34" charset="0"/>
              </a:rPr>
              <a:t>résultats </a:t>
            </a:r>
            <a:r>
              <a:rPr lang="fr-FR" dirty="0">
                <a:latin typeface="Maiandra GD" pitchFamily="34" charset="0"/>
              </a:rPr>
              <a:t>en lecture et en écriture ainsi que du manque de motivation par rapport à ces deux objets.</a:t>
            </a:r>
          </a:p>
          <a:p>
            <a:pPr>
              <a:buFont typeface="Wingdings" pitchFamily="2" charset="2"/>
              <a:buChar char="§"/>
            </a:pPr>
            <a:r>
              <a:rPr lang="fr-FR" dirty="0">
                <a:latin typeface="Maiandra GD" pitchFamily="34" charset="0"/>
              </a:rPr>
              <a:t>École SIAA  </a:t>
            </a:r>
          </a:p>
          <a:p>
            <a:pPr>
              <a:buFont typeface="Wingdings" pitchFamily="2" charset="2"/>
              <a:buChar char="§"/>
            </a:pPr>
            <a:r>
              <a:rPr lang="fr-FR" dirty="0">
                <a:latin typeface="Maiandra GD" pitchFamily="34" charset="0"/>
              </a:rPr>
              <a:t>L’opportunité de développer un projet avec des chercheurs de l’UQAM</a:t>
            </a:r>
          </a:p>
          <a:p>
            <a:pPr>
              <a:buFont typeface="Wingdings" pitchFamily="2" charset="2"/>
              <a:buChar char="§"/>
            </a:pPr>
            <a:r>
              <a:rPr lang="fr-FR" dirty="0">
                <a:latin typeface="Maiandra GD" pitchFamily="34" charset="0"/>
              </a:rPr>
              <a:t>La volonté du personnel à s’engager dans une démarche collective de développement professionnel</a:t>
            </a:r>
          </a:p>
          <a:p>
            <a:pPr marL="0" indent="0">
              <a:buNone/>
            </a:pPr>
            <a:endParaRPr lang="fr-FR" dirty="0"/>
          </a:p>
        </p:txBody>
      </p:sp>
      <p:sp>
        <p:nvSpPr>
          <p:cNvPr id="6" name="Titre 1"/>
          <p:cNvSpPr>
            <a:spLocks noGrp="1"/>
          </p:cNvSpPr>
          <p:nvPr>
            <p:ph type="title"/>
            <p:custDataLst>
              <p:tags r:id="rId2"/>
            </p:custDataLst>
          </p:nvPr>
        </p:nvSpPr>
        <p:spPr>
          <a:xfrm>
            <a:off x="2057400" y="914400"/>
            <a:ext cx="5922963" cy="851646"/>
          </a:xfrm>
        </p:spPr>
        <p:txBody>
          <a:bodyPr/>
          <a:lstStyle/>
          <a:p>
            <a:pPr algn="ctr"/>
            <a:r>
              <a:rPr lang="fr-FR" sz="3600" kern="1200" cap="small" dirty="0">
                <a:solidFill>
                  <a:prstClr val="black">
                    <a:lumMod val="75000"/>
                    <a:lumOff val="25000"/>
                  </a:prstClr>
                </a:solidFill>
                <a:latin typeface="Maiandra GD" pitchFamily="34" charset="0"/>
              </a:rPr>
              <a:t>Contexte école</a:t>
            </a:r>
          </a:p>
        </p:txBody>
      </p:sp>
      <p:sp>
        <p:nvSpPr>
          <p:cNvPr id="2" name="Espace réservé de la date 1"/>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7" name="Espace réservé du pied de page 6"/>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2020755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1066800" y="914400"/>
            <a:ext cx="7848600" cy="990600"/>
          </a:xfrm>
        </p:spPr>
        <p:txBody>
          <a:bodyPr/>
          <a:lstStyle/>
          <a:p>
            <a:pPr algn="ctr"/>
            <a:r>
              <a:rPr lang="fr-FR" sz="3200" kern="1200" cap="small" dirty="0">
                <a:solidFill>
                  <a:prstClr val="black">
                    <a:lumMod val="75000"/>
                    <a:lumOff val="25000"/>
                  </a:prstClr>
                </a:solidFill>
                <a:latin typeface="Maiandra GD" pitchFamily="34" charset="0"/>
              </a:rPr>
              <a:t>Une démarche cohérente avec les orientations de la commission scolaire</a:t>
            </a:r>
          </a:p>
        </p:txBody>
      </p:sp>
      <p:pic>
        <p:nvPicPr>
          <p:cNvPr id="1026" name="Picture 2"/>
          <p:cNvPicPr>
            <a:picLocks noGrp="1" noChangeAspect="1" noChangeArrowheads="1"/>
          </p:cNvPicPr>
          <p:nvPr>
            <p:ph idx="1"/>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752600" y="2057400"/>
            <a:ext cx="6654181" cy="38739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3" name="Espace réservé du pied de page 2"/>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1252239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762000" y="838200"/>
            <a:ext cx="8107343" cy="1295400"/>
          </a:xfrm>
        </p:spPr>
        <p:txBody>
          <a:bodyPr/>
          <a:lstStyle/>
          <a:p>
            <a:pPr algn="ctr"/>
            <a:r>
              <a:rPr lang="fr-CA" kern="1200" cap="small" dirty="0">
                <a:solidFill>
                  <a:prstClr val="black">
                    <a:lumMod val="75000"/>
                    <a:lumOff val="25000"/>
                  </a:prstClr>
                </a:solidFill>
                <a:latin typeface="Maiandra GD" pitchFamily="34" charset="0"/>
              </a:rPr>
              <a:t>Qu’est-ce qu’une communauté d’apprentissage professionnelle selon les recherches?</a:t>
            </a:r>
            <a:endParaRPr lang="fr-FR" kern="1200" cap="small" dirty="0">
              <a:solidFill>
                <a:prstClr val="black">
                  <a:lumMod val="75000"/>
                  <a:lumOff val="25000"/>
                </a:prstClr>
              </a:solidFill>
              <a:latin typeface="Maiandra GD" pitchFamily="34" charset="0"/>
            </a:endParaRPr>
          </a:p>
        </p:txBody>
      </p:sp>
      <p:sp>
        <p:nvSpPr>
          <p:cNvPr id="2" name="Espace réservé du contenu 1"/>
          <p:cNvSpPr>
            <a:spLocks noGrp="1"/>
          </p:cNvSpPr>
          <p:nvPr>
            <p:ph idx="1"/>
            <p:custDataLst>
              <p:tags r:id="rId2"/>
            </p:custDataLst>
          </p:nvPr>
        </p:nvSpPr>
        <p:spPr>
          <a:xfrm>
            <a:off x="1912938" y="2201863"/>
            <a:ext cx="6469062" cy="1989137"/>
          </a:xfrm>
        </p:spPr>
        <p:txBody>
          <a:bodyPr/>
          <a:lstStyle/>
          <a:p>
            <a:pPr fontAlgn="auto">
              <a:spcBef>
                <a:spcPts val="2000"/>
              </a:spcBef>
              <a:spcAft>
                <a:spcPts val="0"/>
              </a:spcAft>
              <a:buFont typeface="Wingdings" pitchFamily="2" charset="2"/>
              <a:buChar char="§"/>
            </a:pPr>
            <a:r>
              <a:rPr lang="fr-FR" sz="2000" kern="1200" dirty="0">
                <a:solidFill>
                  <a:prstClr val="black">
                    <a:lumMod val="75000"/>
                    <a:lumOff val="25000"/>
                  </a:prstClr>
                </a:solidFill>
                <a:latin typeface="Maiandra GD" pitchFamily="34" charset="0"/>
              </a:rPr>
              <a:t>Mode de fonctionnement des écoles qui favorise la contribution de chaque personne et encourage le personnel à entreprendre collectivement des activités de réflexion en vue d’améliorer continuellement les résultats scolaires des </a:t>
            </a:r>
            <a:r>
              <a:rPr lang="fr-FR" sz="2000" kern="1200" dirty="0" smtClean="0">
                <a:solidFill>
                  <a:prstClr val="black">
                    <a:lumMod val="75000"/>
                    <a:lumOff val="25000"/>
                  </a:prstClr>
                </a:solidFill>
                <a:latin typeface="Maiandra GD" pitchFamily="34" charset="0"/>
              </a:rPr>
              <a:t>élèves;</a:t>
            </a:r>
            <a:r>
              <a:rPr lang="fr-FR" sz="2000" kern="1200" dirty="0">
                <a:solidFill>
                  <a:prstClr val="black">
                    <a:lumMod val="75000"/>
                    <a:lumOff val="25000"/>
                  </a:prstClr>
                </a:solidFill>
                <a:latin typeface="Maiandra GD" pitchFamily="34" charset="0"/>
              </a:rPr>
              <a:t> </a:t>
            </a:r>
            <a:r>
              <a:rPr lang="fr-FR" sz="2000" kern="1200" dirty="0" smtClean="0">
                <a:solidFill>
                  <a:prstClr val="black">
                    <a:lumMod val="75000"/>
                    <a:lumOff val="25000"/>
                  </a:prstClr>
                </a:solidFill>
                <a:latin typeface="Maiandra GD" pitchFamily="34" charset="0"/>
              </a:rPr>
              <a:t> </a:t>
            </a:r>
            <a:r>
              <a:rPr lang="fr-FR" sz="1200" kern="1200" dirty="0" smtClean="0">
                <a:solidFill>
                  <a:prstClr val="black">
                    <a:lumMod val="75000"/>
                    <a:lumOff val="25000"/>
                  </a:prstClr>
                </a:solidFill>
                <a:latin typeface="Maiandra GD" pitchFamily="34" charset="0"/>
              </a:rPr>
              <a:t>(R. </a:t>
            </a:r>
            <a:r>
              <a:rPr lang="fr-FR" sz="1200" kern="1200" dirty="0">
                <a:solidFill>
                  <a:prstClr val="black">
                    <a:lumMod val="75000"/>
                    <a:lumOff val="25000"/>
                  </a:prstClr>
                </a:solidFill>
                <a:latin typeface="Maiandra GD" pitchFamily="34" charset="0"/>
              </a:rPr>
              <a:t>Eaker,</a:t>
            </a:r>
            <a:r>
              <a:rPr lang="fr-FR" sz="1200" kern="1200" dirty="0" smtClean="0">
                <a:solidFill>
                  <a:prstClr val="black">
                    <a:lumMod val="75000"/>
                    <a:lumOff val="25000"/>
                  </a:prstClr>
                </a:solidFill>
                <a:latin typeface="Maiandra GD" pitchFamily="34" charset="0"/>
              </a:rPr>
              <a:t> R. Dufour et R. </a:t>
            </a:r>
            <a:r>
              <a:rPr lang="fr-FR" sz="1200" kern="1200" dirty="0">
                <a:solidFill>
                  <a:prstClr val="black">
                    <a:lumMod val="75000"/>
                    <a:lumOff val="25000"/>
                  </a:prstClr>
                </a:solidFill>
                <a:latin typeface="Maiandra GD" pitchFamily="34" charset="0"/>
              </a:rPr>
              <a:t>Dufour 2004) </a:t>
            </a:r>
          </a:p>
          <a:p>
            <a:endParaRPr lang="fr-CA" dirty="0"/>
          </a:p>
        </p:txBody>
      </p:sp>
      <p:sp>
        <p:nvSpPr>
          <p:cNvPr id="7" name="Espace réservé du contenu 1"/>
          <p:cNvSpPr txBox="1">
            <a:spLocks/>
          </p:cNvSpPr>
          <p:nvPr>
            <p:custDataLst>
              <p:tags r:id="rId3"/>
            </p:custDataLst>
          </p:nvPr>
        </p:nvSpPr>
        <p:spPr bwMode="auto">
          <a:xfrm>
            <a:off x="1905000" y="4267201"/>
            <a:ext cx="6096000"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lvl="0" indent="0" defTabSz="457200" fontAlgn="auto">
              <a:spcBef>
                <a:spcPts val="0"/>
              </a:spcBef>
              <a:spcAft>
                <a:spcPts val="0"/>
              </a:spcAft>
              <a:buNone/>
            </a:pPr>
            <a:r>
              <a:rPr lang="fr-CA" sz="2000" dirty="0">
                <a:solidFill>
                  <a:prstClr val="black"/>
                </a:solidFill>
                <a:latin typeface="Maiandra GD" pitchFamily="34" charset="0"/>
              </a:rPr>
              <a:t>Elle se fonde  sur l’élaboration d’une vision partagée de l’école et se manifeste par un milieu où les gens échangent leurs opinions et leurs savoirs respectifs, et </a:t>
            </a:r>
            <a:r>
              <a:rPr lang="fr-CA" sz="2000" dirty="0" smtClean="0">
                <a:solidFill>
                  <a:prstClr val="black"/>
                </a:solidFill>
                <a:latin typeface="Maiandra GD" pitchFamily="34" charset="0"/>
              </a:rPr>
              <a:t>où </a:t>
            </a:r>
            <a:r>
              <a:rPr lang="fr-CA" sz="2000" dirty="0">
                <a:solidFill>
                  <a:prstClr val="black"/>
                </a:solidFill>
                <a:latin typeface="Maiandra GD" pitchFamily="34" charset="0"/>
              </a:rPr>
              <a:t>ils sont constamment en situation </a:t>
            </a:r>
            <a:r>
              <a:rPr lang="fr-CA" sz="2000" dirty="0" smtClean="0">
                <a:solidFill>
                  <a:prstClr val="black"/>
                </a:solidFill>
                <a:latin typeface="Maiandra GD" pitchFamily="34" charset="0"/>
              </a:rPr>
              <a:t>d’apprentissage. </a:t>
            </a:r>
            <a:endParaRPr lang="fr-CA" sz="2000" dirty="0">
              <a:solidFill>
                <a:prstClr val="black"/>
              </a:solidFill>
              <a:latin typeface="Maiandra GD" pitchFamily="34" charset="0"/>
            </a:endParaRPr>
          </a:p>
          <a:p>
            <a:pPr marL="0" indent="0" algn="ctr" defTabSz="457200" fontAlgn="auto">
              <a:spcBef>
                <a:spcPts val="0"/>
              </a:spcBef>
              <a:spcAft>
                <a:spcPts val="0"/>
              </a:spcAft>
              <a:buNone/>
            </a:pPr>
            <a:r>
              <a:rPr lang="fr-CA" sz="1200" dirty="0">
                <a:solidFill>
                  <a:prstClr val="black"/>
                </a:solidFill>
                <a:latin typeface="Maiandra GD" pitchFamily="34" charset="0"/>
              </a:rPr>
              <a:t>(</a:t>
            </a:r>
            <a:r>
              <a:rPr lang="fr-CA" sz="1200" dirty="0" smtClean="0">
                <a:solidFill>
                  <a:prstClr val="black"/>
                </a:solidFill>
                <a:latin typeface="Maiandra GD" pitchFamily="34" charset="0"/>
              </a:rPr>
              <a:t> S.M.Hord </a:t>
            </a:r>
            <a:r>
              <a:rPr lang="fr-CA" sz="1200" dirty="0">
                <a:solidFill>
                  <a:prstClr val="black"/>
                </a:solidFill>
                <a:latin typeface="Maiandra GD" pitchFamily="34" charset="0"/>
              </a:rPr>
              <a:t>1997</a:t>
            </a:r>
            <a:r>
              <a:rPr lang="fr-CA" sz="1200" dirty="0" smtClean="0">
                <a:solidFill>
                  <a:prstClr val="black"/>
                </a:solidFill>
                <a:latin typeface="Maiandra GD" pitchFamily="34" charset="0"/>
              </a:rPr>
              <a:t>)</a:t>
            </a:r>
            <a:r>
              <a:rPr lang="fr-CA" sz="1200" dirty="0">
                <a:solidFill>
                  <a:schemeClr val="tx2"/>
                </a:solidFill>
                <a:latin typeface="Maiandra GD" pitchFamily="34" charset="0"/>
              </a:rPr>
              <a:t> dans M. Leclerc, A.Moreau et A.Huot-Berger (2007)</a:t>
            </a:r>
          </a:p>
          <a:p>
            <a:pPr marL="0" lvl="0" indent="0" algn="ctr" defTabSz="457200" fontAlgn="auto">
              <a:spcBef>
                <a:spcPts val="0"/>
              </a:spcBef>
              <a:spcAft>
                <a:spcPts val="0"/>
              </a:spcAft>
              <a:buNone/>
            </a:pPr>
            <a:endParaRPr lang="fr-CA" sz="1800" dirty="0">
              <a:solidFill>
                <a:prstClr val="black"/>
              </a:solidFill>
              <a:latin typeface="Maiandra GD" pitchFamily="34" charset="0"/>
            </a:endParaRPr>
          </a:p>
        </p:txBody>
      </p:sp>
      <p:sp>
        <p:nvSpPr>
          <p:cNvPr id="3" name="Espace réservé de la date 2"/>
          <p:cNvSpPr>
            <a:spLocks noGrp="1"/>
          </p:cNvSpPr>
          <p:nvPr>
            <p:ph type="dt" sz="half" idx="10"/>
            <p:custDataLst>
              <p:tags r:id="rId4"/>
            </p:custDataLst>
          </p:nvPr>
        </p:nvSpPr>
        <p:spPr/>
        <p:txBody>
          <a:bodyPr/>
          <a:lstStyle/>
          <a:p>
            <a:r>
              <a:rPr lang="fr-FR" dirty="0" smtClean="0"/>
              <a:t>VOIR HAUT ET LOIN</a:t>
            </a:r>
            <a:endParaRPr lang="en-US" sz="1400" dirty="0"/>
          </a:p>
        </p:txBody>
      </p:sp>
      <p:sp>
        <p:nvSpPr>
          <p:cNvPr id="9" name="Espace réservé du pied de page 8"/>
          <p:cNvSpPr>
            <a:spLocks noGrp="1"/>
          </p:cNvSpPr>
          <p:nvPr>
            <p:ph type="ftr" sz="quarter" idx="11"/>
            <p:custDataLst>
              <p:tags r:id="rId5"/>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1641704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62000" y="1219200"/>
            <a:ext cx="8229600" cy="838200"/>
          </a:xfrm>
        </p:spPr>
        <p:txBody>
          <a:bodyPr/>
          <a:lstStyle/>
          <a:p>
            <a:pPr algn="ctr"/>
            <a:r>
              <a:rPr lang="fr-CA" sz="3600" kern="1200" cap="small" dirty="0">
                <a:solidFill>
                  <a:prstClr val="black">
                    <a:lumMod val="75000"/>
                    <a:lumOff val="25000"/>
                  </a:prstClr>
                </a:solidFill>
                <a:latin typeface="Maiandra GD" pitchFamily="34" charset="0"/>
              </a:rPr>
              <a:t>Les cinq caractéristiques d’une CAP </a:t>
            </a:r>
            <a:r>
              <a:rPr lang="fr-CA" dirty="0" smtClean="0"/>
              <a:t/>
            </a:r>
            <a:br>
              <a:rPr lang="fr-CA" dirty="0" smtClean="0"/>
            </a:br>
            <a:r>
              <a:rPr lang="fr-CA" sz="2000" b="0" dirty="0" smtClean="0"/>
              <a:t>S.M</a:t>
            </a:r>
            <a:r>
              <a:rPr lang="fr-CA" dirty="0" smtClean="0"/>
              <a:t>. </a:t>
            </a:r>
            <a:r>
              <a:rPr lang="fr-CA" sz="1800" dirty="0" smtClean="0">
                <a:latin typeface="Maiandra GD" pitchFamily="34" charset="0"/>
              </a:rPr>
              <a:t>Hord </a:t>
            </a:r>
            <a:r>
              <a:rPr lang="fr-CA" sz="1800" dirty="0">
                <a:latin typeface="Maiandra GD" pitchFamily="34" charset="0"/>
              </a:rPr>
              <a:t>(1997) </a:t>
            </a:r>
            <a:r>
              <a:rPr lang="fr-CA" sz="1800" dirty="0" smtClean="0">
                <a:latin typeface="Maiandra GD" pitchFamily="34" charset="0"/>
              </a:rPr>
              <a:t>dans M. Leclerc,A.Moreau</a:t>
            </a:r>
            <a:r>
              <a:rPr lang="fr-CA" sz="1800" dirty="0">
                <a:latin typeface="Maiandra GD" pitchFamily="34" charset="0"/>
              </a:rPr>
              <a:t>,</a:t>
            </a:r>
            <a:r>
              <a:rPr lang="fr-CA" sz="1800" dirty="0" smtClean="0">
                <a:latin typeface="Maiandra GD" pitchFamily="34" charset="0"/>
              </a:rPr>
              <a:t> A.Huot</a:t>
            </a:r>
            <a:r>
              <a:rPr lang="fr-CA" sz="1800" dirty="0">
                <a:latin typeface="Maiandra GD" pitchFamily="34" charset="0"/>
              </a:rPr>
              <a:t>-Berger(2007)</a:t>
            </a:r>
          </a:p>
        </p:txBody>
      </p:sp>
      <p:pic>
        <p:nvPicPr>
          <p:cNvPr id="2050" name="Picture 2"/>
          <p:cNvPicPr>
            <a:picLocks noGrp="1" noChangeAspect="1" noChangeArrowheads="1"/>
          </p:cNvPicPr>
          <p:nvPr>
            <p:ph idx="1"/>
            <p:custDataLst>
              <p:tags r:id="rId2"/>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24000" y="2590800"/>
            <a:ext cx="6862493" cy="341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custDataLst>
              <p:tags r:id="rId3"/>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4"/>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252301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219200" y="1063624"/>
            <a:ext cx="7238999" cy="4194176"/>
          </a:xfrm>
        </p:spPr>
        <p:txBody>
          <a:bodyPr/>
          <a:lstStyle/>
          <a:p>
            <a:pPr algn="ctr"/>
            <a:r>
              <a:rPr lang="fr-CA" sz="4800" kern="1200" cap="small" dirty="0">
                <a:solidFill>
                  <a:prstClr val="black">
                    <a:lumMod val="75000"/>
                    <a:lumOff val="25000"/>
                  </a:prstClr>
                </a:solidFill>
                <a:latin typeface="Maiandra GD" pitchFamily="34" charset="0"/>
              </a:rPr>
              <a:t>Rôles des partenaires</a:t>
            </a:r>
            <a:br>
              <a:rPr lang="fr-CA" sz="4800" kern="1200" cap="small" dirty="0">
                <a:solidFill>
                  <a:prstClr val="black">
                    <a:lumMod val="75000"/>
                    <a:lumOff val="25000"/>
                  </a:prstClr>
                </a:solidFill>
                <a:latin typeface="Maiandra GD" pitchFamily="34" charset="0"/>
              </a:rPr>
            </a:br>
            <a:r>
              <a:rPr lang="fr-CA" sz="4800" kern="1200" cap="small" dirty="0">
                <a:solidFill>
                  <a:prstClr val="black">
                    <a:lumMod val="75000"/>
                    <a:lumOff val="25000"/>
                  </a:prstClr>
                </a:solidFill>
                <a:latin typeface="Maiandra GD" pitchFamily="34" charset="0"/>
              </a:rPr>
              <a:t>et ressources nécessaires </a:t>
            </a:r>
          </a:p>
        </p:txBody>
      </p:sp>
      <p:sp>
        <p:nvSpPr>
          <p:cNvPr id="3" name="Espace réservé de la date 2"/>
          <p:cNvSpPr>
            <a:spLocks noGrp="1"/>
          </p:cNvSpPr>
          <p:nvPr>
            <p:ph type="dt" sz="half" idx="10"/>
            <p:custDataLst>
              <p:tags r:id="rId2"/>
            </p:custDataLst>
          </p:nvPr>
        </p:nvSpPr>
        <p:spPr/>
        <p:txBody>
          <a:bodyPr/>
          <a:lstStyle/>
          <a:p>
            <a:r>
              <a:rPr lang="fr-FR" dirty="0" smtClean="0"/>
              <a:t>VOIR HAUT ET LOIN</a:t>
            </a:r>
            <a:endParaRPr lang="en-US" sz="1400"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Colloque de l’ADIGECS 17 novembre 2011</a:t>
            </a:r>
            <a:endParaRPr lang="en-US" sz="1400" dirty="0"/>
          </a:p>
        </p:txBody>
      </p:sp>
    </p:spTree>
    <p:extLst>
      <p:ext uri="{BB962C8B-B14F-4D97-AF65-F5344CB8AC3E}">
        <p14:creationId xmlns="" xmlns:p14="http://schemas.microsoft.com/office/powerpoint/2010/main" val="21734384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ommission presentation génériqu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Commission presentation générique</Template>
  <TotalTime>2715</TotalTime>
  <Words>1496</Words>
  <Application>Microsoft Office PowerPoint</Application>
  <PresentationFormat>Affichage à l'écran (4:3)</PresentationFormat>
  <Paragraphs>220</Paragraphs>
  <Slides>25</Slides>
  <Notes>19</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Commission presentation générique</vt:lpstr>
      <vt:lpstr>Une communauté d’apprentissage en action </vt:lpstr>
      <vt:lpstr>Intention</vt:lpstr>
      <vt:lpstr>Diapositive 3</vt:lpstr>
      <vt:lpstr>Contexte éducatif québécois</vt:lpstr>
      <vt:lpstr>Contexte école</vt:lpstr>
      <vt:lpstr>Une démarche cohérente avec les orientations de la commission scolaire</vt:lpstr>
      <vt:lpstr>Qu’est-ce qu’une communauté d’apprentissage professionnelle selon les recherches?</vt:lpstr>
      <vt:lpstr>Les cinq caractéristiques d’une CAP  S.M. Hord (1997) dans M. Leclerc,A.Moreau, A.Huot-Berger(2007)</vt:lpstr>
      <vt:lpstr>Rôles des partenaires et ressources nécessaires </vt:lpstr>
      <vt:lpstr>Rôle des partenaires Des expertises complémentaires  au sein de l’équipe de soutien et d’encadrement</vt:lpstr>
      <vt:lpstr>Instaurer la collaboration interprofessionnelle</vt:lpstr>
      <vt:lpstr>Ressources nécessaires</vt:lpstr>
      <vt:lpstr>Moyen retenu pour atteindre les objectifs: une  recherche-action</vt:lpstr>
      <vt:lpstr>Ce qu’est une recherche-action selon M.H. Guay et L. Prud’homme (2011)</vt:lpstr>
      <vt:lpstr>LA triple finalité de la recherche-action</vt:lpstr>
      <vt:lpstr>Notre démarche de recherche-action</vt:lpstr>
      <vt:lpstr>Diapositive 17</vt:lpstr>
      <vt:lpstr>Diapositive 18</vt:lpstr>
      <vt:lpstr>Un échéancier qui tient compte des trois pôles : action, formation et recherche</vt:lpstr>
      <vt:lpstr>Quelques résultats</vt:lpstr>
      <vt:lpstr>Bilan de fin d’année (an 1) sur le développement professionnel</vt:lpstr>
      <vt:lpstr>Constats sur la réussite des élèves ( an 1)</vt:lpstr>
      <vt:lpstr>Activités d’écriture</vt:lpstr>
      <vt:lpstr>Diapositive 24</vt:lpstr>
      <vt:lpstr>En conclusion…  quelques facteurs de succès! </vt:lpstr>
    </vt:vector>
  </TitlesOfParts>
  <Company>Commission scolaire des Hautes-Rivières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communauté d’apprentissage en action</dc:title>
  <dc:creator>Ataman, Natalie</dc:creator>
  <cp:lastModifiedBy>Serge</cp:lastModifiedBy>
  <cp:revision>32</cp:revision>
  <cp:lastPrinted>2011-11-09T17:11:41Z</cp:lastPrinted>
  <dcterms:created xsi:type="dcterms:W3CDTF">2011-11-08T23:31:47Z</dcterms:created>
  <dcterms:modified xsi:type="dcterms:W3CDTF">2012-08-06T02:55:02Z</dcterms:modified>
</cp:coreProperties>
</file>